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docx" ContentType="application/vnd.openxmlformats-officedocument.wordprocessingml.documen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9" r:id="rId2"/>
    <p:sldId id="286" r:id="rId3"/>
    <p:sldId id="299" r:id="rId4"/>
    <p:sldId id="263" r:id="rId5"/>
    <p:sldId id="257" r:id="rId6"/>
    <p:sldId id="271" r:id="rId7"/>
    <p:sldId id="306" r:id="rId8"/>
    <p:sldId id="307" r:id="rId9"/>
    <p:sldId id="300" r:id="rId10"/>
    <p:sldId id="308" r:id="rId11"/>
    <p:sldId id="309" r:id="rId12"/>
    <p:sldId id="310" r:id="rId13"/>
    <p:sldId id="311" r:id="rId14"/>
    <p:sldId id="312" r:id="rId15"/>
    <p:sldId id="313" r:id="rId16"/>
    <p:sldId id="297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DACCORD" initials="C" lastIdx="17" clrIdx="0">
    <p:extLst/>
  </p:cmAuthor>
  <p:cmAuthor id="2" name="cdaccord@amaris.com" initials="c" lastIdx="1" clrIdx="1">
    <p:extLst/>
  </p:cmAuthor>
  <p:cmAuthor id="3" name="NGUYEN Trung Hieu" initials="NTH" lastIdx="1" clrIdx="2">
    <p:extLst/>
  </p:cmAuthor>
  <p:cmAuthor id="4" name="Prishma Jaunkeepersad" initials="PJ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6722"/>
    <a:srgbClr val="EC6823"/>
    <a:srgbClr val="4A4B4C"/>
    <a:srgbClr val="F69D4F"/>
    <a:srgbClr val="F3903B"/>
    <a:srgbClr val="EF7420"/>
    <a:srgbClr val="F68220"/>
    <a:srgbClr val="333366"/>
    <a:srgbClr val="993365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65"/>
    <p:restoredTop sz="94728"/>
  </p:normalViewPr>
  <p:slideViewPr>
    <p:cSldViewPr snapToGrid="0" snapToObjects="1">
      <p:cViewPr varScale="1">
        <p:scale>
          <a:sx n="95" d="100"/>
          <a:sy n="95" d="100"/>
        </p:scale>
        <p:origin x="872" y="184"/>
      </p:cViewPr>
      <p:guideLst/>
    </p:cSldViewPr>
  </p:slideViewPr>
  <p:outlineViewPr>
    <p:cViewPr>
      <p:scale>
        <a:sx n="33" d="100"/>
        <a:sy n="33" d="100"/>
      </p:scale>
      <p:origin x="0" y="-271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66C2B-6C68-8B46-AF6A-A24B1204BBB9}" type="datetimeFigureOut">
              <a:rPr lang="fr-FR" smtClean="0"/>
              <a:t>06/07/2018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04C2B-16EC-B44F-8F3F-7D986774F7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109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slid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2">
            <a:extLst>
              <a:ext uri="{FF2B5EF4-FFF2-40B4-BE49-F238E27FC236}">
                <a16:creationId xmlns="" xmlns:a16="http://schemas.microsoft.com/office/drawing/2014/main" id="{31D54B05-A244-47D2-BBE0-3C2564A32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90"/>
          <a:stretch/>
        </p:blipFill>
        <p:spPr>
          <a:xfrm>
            <a:off x="3238221" y="2346158"/>
            <a:ext cx="5481048" cy="132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siness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58220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58924" y="1557338"/>
            <a:ext cx="2923866" cy="4535487"/>
          </a:xfrm>
        </p:spPr>
        <p:txBody>
          <a:bodyPr/>
          <a:lstStyle>
            <a:lvl1pPr marL="177800" indent="-177800"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 dirty="0" smtClean="0"/>
              <a:t>Cliquez pour modifier les styles du texte </a:t>
            </a:r>
            <a:r>
              <a:rPr lang="fr-FR" smtClean="0"/>
              <a:t>du masque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1">
                <a:solidFill>
                  <a:srgbClr val="EC682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ACB37E8D-B5DE-A040-95BF-155BB46C103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1558925" y="1557339"/>
            <a:ext cx="6587209" cy="774382"/>
          </a:xfrm>
        </p:spPr>
        <p:txBody>
          <a:bodyPr/>
          <a:lstStyle>
            <a:lvl1pPr marL="760413" indent="-760413">
              <a:tabLst/>
              <a:defRPr sz="5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fr-FR" dirty="0" smtClean="0"/>
              <a:t>Texte</a:t>
            </a:r>
            <a:endParaRPr lang="fr-FR" dirty="0"/>
          </a:p>
        </p:txBody>
      </p:sp>
      <p:sp>
        <p:nvSpPr>
          <p:cNvPr id="7" name="bk object 20">
            <a:extLst>
              <a:ext uri="{FF2B5EF4-FFF2-40B4-BE49-F238E27FC236}">
                <a16:creationId xmlns="" xmlns:a16="http://schemas.microsoft.com/office/drawing/2014/main" id="{BB220530-2CB6-497C-8E90-F50CD8EE2175}"/>
              </a:ext>
            </a:extLst>
          </p:cNvPr>
          <p:cNvSpPr/>
          <p:nvPr userDrawn="1"/>
        </p:nvSpPr>
        <p:spPr>
          <a:xfrm rot="10800000">
            <a:off x="1719934" y="5343744"/>
            <a:ext cx="6426200" cy="241300"/>
          </a:xfrm>
          <a:custGeom>
            <a:avLst/>
            <a:gdLst/>
            <a:ahLst/>
            <a:cxnLst/>
            <a:rect l="l" t="t" r="r" b="b"/>
            <a:pathLst>
              <a:path w="6426200" h="241300">
                <a:moveTo>
                  <a:pt x="6426200" y="241300"/>
                </a:moveTo>
                <a:lnTo>
                  <a:pt x="596900" y="241300"/>
                </a:lnTo>
                <a:lnTo>
                  <a:pt x="330200" y="0"/>
                </a:lnTo>
                <a:lnTo>
                  <a:pt x="330200" y="241300"/>
                </a:lnTo>
                <a:lnTo>
                  <a:pt x="0" y="241300"/>
                </a:lnTo>
              </a:path>
            </a:pathLst>
          </a:custGeom>
          <a:ln w="12700">
            <a:solidFill>
              <a:srgbClr val="F5822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lIns="0" tIns="0" rIns="0" bIns="0" rtlCol="0"/>
          <a:lstStyle/>
          <a:p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2316480" y="2530475"/>
            <a:ext cx="5829654" cy="2452688"/>
          </a:xfrm>
        </p:spPr>
        <p:txBody>
          <a:bodyPr/>
          <a:lstStyle>
            <a:lvl1pPr marL="0" indent="0">
              <a:buFont typeface="Arial" charset="0"/>
              <a:buNone/>
              <a:defRPr sz="1800" i="1">
                <a:solidFill>
                  <a:srgbClr val="EC682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1F13B94D-9312-48D4-ADDD-D1C33CE85916}"/>
              </a:ext>
            </a:extLst>
          </p:cNvPr>
          <p:cNvSpPr/>
          <p:nvPr userDrawn="1"/>
        </p:nvSpPr>
        <p:spPr>
          <a:xfrm>
            <a:off x="8172324" y="4701223"/>
            <a:ext cx="429259" cy="281940"/>
          </a:xfrm>
          <a:custGeom>
            <a:avLst/>
            <a:gdLst/>
            <a:ahLst/>
            <a:cxnLst/>
            <a:rect l="l" t="t" r="r" b="b"/>
            <a:pathLst>
              <a:path w="429260" h="281939">
                <a:moveTo>
                  <a:pt x="421246" y="0"/>
                </a:moveTo>
                <a:lnTo>
                  <a:pt x="291325" y="0"/>
                </a:lnTo>
                <a:lnTo>
                  <a:pt x="284408" y="43768"/>
                </a:lnTo>
                <a:lnTo>
                  <a:pt x="276395" y="88815"/>
                </a:lnTo>
                <a:lnTo>
                  <a:pt x="267287" y="135140"/>
                </a:lnTo>
                <a:lnTo>
                  <a:pt x="257085" y="182744"/>
                </a:lnTo>
                <a:lnTo>
                  <a:pt x="245666" y="232124"/>
                </a:lnTo>
                <a:lnTo>
                  <a:pt x="233400" y="281787"/>
                </a:lnTo>
                <a:lnTo>
                  <a:pt x="330149" y="281787"/>
                </a:lnTo>
                <a:lnTo>
                  <a:pt x="352112" y="232124"/>
                </a:lnTo>
                <a:lnTo>
                  <a:pt x="371889" y="184365"/>
                </a:lnTo>
                <a:lnTo>
                  <a:pt x="389480" y="138512"/>
                </a:lnTo>
                <a:lnTo>
                  <a:pt x="404884" y="94564"/>
                </a:lnTo>
                <a:lnTo>
                  <a:pt x="418101" y="52520"/>
                </a:lnTo>
                <a:lnTo>
                  <a:pt x="429133" y="12382"/>
                </a:lnTo>
                <a:lnTo>
                  <a:pt x="421246" y="0"/>
                </a:lnTo>
                <a:close/>
              </a:path>
              <a:path w="429260" h="281939">
                <a:moveTo>
                  <a:pt x="186169" y="0"/>
                </a:moveTo>
                <a:lnTo>
                  <a:pt x="56248" y="0"/>
                </a:lnTo>
                <a:lnTo>
                  <a:pt x="49838" y="40954"/>
                </a:lnTo>
                <a:lnTo>
                  <a:pt x="42243" y="84313"/>
                </a:lnTo>
                <a:lnTo>
                  <a:pt x="33462" y="130078"/>
                </a:lnTo>
                <a:lnTo>
                  <a:pt x="23495" y="178245"/>
                </a:lnTo>
                <a:lnTo>
                  <a:pt x="12341" y="228816"/>
                </a:lnTo>
                <a:lnTo>
                  <a:pt x="0" y="281787"/>
                </a:lnTo>
                <a:lnTo>
                  <a:pt x="95605" y="281787"/>
                </a:lnTo>
                <a:lnTo>
                  <a:pt x="117574" y="232124"/>
                </a:lnTo>
                <a:lnTo>
                  <a:pt x="137355" y="184365"/>
                </a:lnTo>
                <a:lnTo>
                  <a:pt x="154947" y="138512"/>
                </a:lnTo>
                <a:lnTo>
                  <a:pt x="170353" y="94564"/>
                </a:lnTo>
                <a:lnTo>
                  <a:pt x="183571" y="52520"/>
                </a:lnTo>
                <a:lnTo>
                  <a:pt x="194602" y="12382"/>
                </a:lnTo>
                <a:lnTo>
                  <a:pt x="186169" y="0"/>
                </a:lnTo>
                <a:close/>
              </a:path>
            </a:pathLst>
          </a:custGeom>
          <a:solidFill>
            <a:srgbClr val="E4E4E3"/>
          </a:solidFill>
        </p:spPr>
        <p:txBody>
          <a:bodyPr wrap="square" lIns="0" tIns="0" rIns="0" bIns="0" rtlCol="0"/>
          <a:lstStyle/>
          <a:p>
            <a:endParaRPr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="" xmlns:a16="http://schemas.microsoft.com/office/drawing/2014/main" id="{0F6C0CA6-762C-444D-BE92-C3C35CBB5D08}"/>
              </a:ext>
            </a:extLst>
          </p:cNvPr>
          <p:cNvSpPr/>
          <p:nvPr userDrawn="1"/>
        </p:nvSpPr>
        <p:spPr>
          <a:xfrm>
            <a:off x="1646401" y="2599883"/>
            <a:ext cx="429259" cy="281940"/>
          </a:xfrm>
          <a:custGeom>
            <a:avLst/>
            <a:gdLst/>
            <a:ahLst/>
            <a:cxnLst/>
            <a:rect l="l" t="t" r="r" b="b"/>
            <a:pathLst>
              <a:path w="429260" h="281939">
                <a:moveTo>
                  <a:pt x="195732" y="0"/>
                </a:moveTo>
                <a:lnTo>
                  <a:pt x="98983" y="0"/>
                </a:lnTo>
                <a:lnTo>
                  <a:pt x="77020" y="49663"/>
                </a:lnTo>
                <a:lnTo>
                  <a:pt x="57243" y="97421"/>
                </a:lnTo>
                <a:lnTo>
                  <a:pt x="39652" y="143275"/>
                </a:lnTo>
                <a:lnTo>
                  <a:pt x="24248" y="187223"/>
                </a:lnTo>
                <a:lnTo>
                  <a:pt x="11031" y="229266"/>
                </a:lnTo>
                <a:lnTo>
                  <a:pt x="0" y="269405"/>
                </a:lnTo>
                <a:lnTo>
                  <a:pt x="7886" y="281774"/>
                </a:lnTo>
                <a:lnTo>
                  <a:pt x="137807" y="281774"/>
                </a:lnTo>
                <a:lnTo>
                  <a:pt x="144724" y="238012"/>
                </a:lnTo>
                <a:lnTo>
                  <a:pt x="152737" y="192971"/>
                </a:lnTo>
                <a:lnTo>
                  <a:pt x="161845" y="146650"/>
                </a:lnTo>
                <a:lnTo>
                  <a:pt x="172047" y="99048"/>
                </a:lnTo>
                <a:lnTo>
                  <a:pt x="183467" y="49663"/>
                </a:lnTo>
                <a:lnTo>
                  <a:pt x="195732" y="0"/>
                </a:lnTo>
                <a:close/>
              </a:path>
              <a:path w="429260" h="281939">
                <a:moveTo>
                  <a:pt x="429133" y="0"/>
                </a:moveTo>
                <a:lnTo>
                  <a:pt x="333527" y="0"/>
                </a:lnTo>
                <a:lnTo>
                  <a:pt x="311558" y="49663"/>
                </a:lnTo>
                <a:lnTo>
                  <a:pt x="291777" y="97421"/>
                </a:lnTo>
                <a:lnTo>
                  <a:pt x="274185" y="143275"/>
                </a:lnTo>
                <a:lnTo>
                  <a:pt x="258779" y="187223"/>
                </a:lnTo>
                <a:lnTo>
                  <a:pt x="245561" y="229266"/>
                </a:lnTo>
                <a:lnTo>
                  <a:pt x="234530" y="269405"/>
                </a:lnTo>
                <a:lnTo>
                  <a:pt x="242963" y="281774"/>
                </a:lnTo>
                <a:lnTo>
                  <a:pt x="372884" y="281774"/>
                </a:lnTo>
                <a:lnTo>
                  <a:pt x="379294" y="240826"/>
                </a:lnTo>
                <a:lnTo>
                  <a:pt x="386889" y="197472"/>
                </a:lnTo>
                <a:lnTo>
                  <a:pt x="395670" y="151712"/>
                </a:lnTo>
                <a:lnTo>
                  <a:pt x="405637" y="103546"/>
                </a:lnTo>
                <a:lnTo>
                  <a:pt x="416791" y="52975"/>
                </a:lnTo>
                <a:lnTo>
                  <a:pt x="429133" y="0"/>
                </a:lnTo>
                <a:close/>
              </a:path>
            </a:pathLst>
          </a:custGeom>
          <a:solidFill>
            <a:srgbClr val="E4E4E3"/>
          </a:solidFill>
        </p:spPr>
        <p:txBody>
          <a:bodyPr wrap="square" lIns="0" tIns="0" rIns="0" bIns="0" rtlCol="0"/>
          <a:lstStyle/>
          <a:p>
            <a:endParaRPr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bk object 17">
            <a:extLst>
              <a:ext uri="{FF2B5EF4-FFF2-40B4-BE49-F238E27FC236}">
                <a16:creationId xmlns="" xmlns:a16="http://schemas.microsoft.com/office/drawing/2014/main" id="{F4AB9003-ED10-4950-998F-C2A73EF56550}"/>
              </a:ext>
            </a:extLst>
          </p:cNvPr>
          <p:cNvSpPr/>
          <p:nvPr userDrawn="1"/>
        </p:nvSpPr>
        <p:spPr>
          <a:xfrm>
            <a:off x="8536707" y="1990473"/>
            <a:ext cx="2741295" cy="3362325"/>
          </a:xfrm>
          <a:custGeom>
            <a:avLst/>
            <a:gdLst/>
            <a:ahLst/>
            <a:cxnLst/>
            <a:rect l="l" t="t" r="r" b="b"/>
            <a:pathLst>
              <a:path w="2741295" h="3362325">
                <a:moveTo>
                  <a:pt x="950125" y="0"/>
                </a:moveTo>
                <a:lnTo>
                  <a:pt x="0" y="2375331"/>
                </a:lnTo>
                <a:lnTo>
                  <a:pt x="1790763" y="3362045"/>
                </a:lnTo>
                <a:lnTo>
                  <a:pt x="2740888" y="986701"/>
                </a:lnTo>
                <a:lnTo>
                  <a:pt x="950125" y="0"/>
                </a:lnTo>
                <a:close/>
              </a:path>
            </a:pathLst>
          </a:custGeom>
          <a:solidFill>
            <a:srgbClr val="DCDEDD"/>
          </a:solidFill>
        </p:spPr>
        <p:txBody>
          <a:bodyPr wrap="square" lIns="0" tIns="0" rIns="0" bIns="0" rtlCol="0"/>
          <a:lstStyle/>
          <a:p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5" hasCustomPrompt="1"/>
          </p:nvPr>
        </p:nvSpPr>
        <p:spPr>
          <a:xfrm>
            <a:off x="8147720" y="5616575"/>
            <a:ext cx="3206079" cy="476250"/>
          </a:xfrm>
        </p:spPr>
        <p:txBody>
          <a:bodyPr/>
          <a:lstStyle>
            <a:lvl1pPr marL="0" indent="0">
              <a:buFont typeface="Arial" charset="0"/>
              <a:buNone/>
              <a:defRPr sz="1400" i="0">
                <a:solidFill>
                  <a:srgbClr val="4A4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Prénom NOM, Poste</a:t>
            </a:r>
          </a:p>
        </p:txBody>
      </p:sp>
      <p:sp>
        <p:nvSpPr>
          <p:cNvPr id="18" name="Espace réservé pour une image  17"/>
          <p:cNvSpPr>
            <a:spLocks noGrp="1"/>
          </p:cNvSpPr>
          <p:nvPr>
            <p:ph type="pic" sz="quarter" idx="16"/>
          </p:nvPr>
        </p:nvSpPr>
        <p:spPr>
          <a:xfrm>
            <a:off x="8815386" y="2447925"/>
            <a:ext cx="2538413" cy="2535238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fr-FR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2377440"/>
            <a:ext cx="3365039" cy="1912619"/>
          </a:xfrm>
          <a:solidFill>
            <a:srgbClr val="EC6823"/>
          </a:solidFill>
        </p:spPr>
        <p:txBody>
          <a:bodyPr lIns="360000" bIns="360000" anchor="b" anchorCtr="0"/>
          <a:lstStyle>
            <a:lvl1pPr marL="0" indent="0">
              <a:buFont typeface="Arial" charset="0"/>
              <a:buNone/>
              <a:tabLst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Ajoutez du texte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4050839" y="3389551"/>
            <a:ext cx="1620000" cy="900508"/>
          </a:xfrm>
          <a:blipFill>
            <a:blip r:embed="rId2"/>
            <a:stretch>
              <a:fillRect/>
            </a:stretch>
          </a:blipFill>
        </p:spPr>
        <p:txBody>
          <a:bodyPr lIns="180000"/>
          <a:lstStyle>
            <a:lvl1pPr marL="6350" indent="0">
              <a:buFont typeface="Arial" charset="0"/>
              <a:buNone/>
              <a:tabLst/>
              <a:defRPr sz="1200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8" name="Espace réservé pour une image  17"/>
          <p:cNvSpPr>
            <a:spLocks noGrp="1"/>
          </p:cNvSpPr>
          <p:nvPr>
            <p:ph type="pic" sz="quarter" idx="16"/>
          </p:nvPr>
        </p:nvSpPr>
        <p:spPr>
          <a:xfrm>
            <a:off x="4050839" y="1590059"/>
            <a:ext cx="1620000" cy="1620000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13" name="bk object 17">
            <a:extLst>
              <a:ext uri="{FF2B5EF4-FFF2-40B4-BE49-F238E27FC236}">
                <a16:creationId xmlns="" xmlns:a16="http://schemas.microsoft.com/office/drawing/2014/main" id="{613CCBE8-FB8A-4D3D-8E8D-0267963B97BA}"/>
              </a:ext>
            </a:extLst>
          </p:cNvPr>
          <p:cNvSpPr/>
          <p:nvPr userDrawn="1"/>
        </p:nvSpPr>
        <p:spPr>
          <a:xfrm>
            <a:off x="1555714" y="4559435"/>
            <a:ext cx="9804144" cy="183388"/>
          </a:xfrm>
          <a:custGeom>
            <a:avLst/>
            <a:gdLst>
              <a:gd name="connsiteX0" fmla="*/ 7247934 w 7247934"/>
              <a:gd name="connsiteY0" fmla="*/ 0 h 139700"/>
              <a:gd name="connsiteX1" fmla="*/ 727925 w 7247934"/>
              <a:gd name="connsiteY1" fmla="*/ 0 h 139700"/>
              <a:gd name="connsiteX2" fmla="*/ 573519 w 7247934"/>
              <a:gd name="connsiteY2" fmla="*/ 139700 h 139700"/>
              <a:gd name="connsiteX3" fmla="*/ 573519 w 7247934"/>
              <a:gd name="connsiteY3" fmla="*/ 0 h 139700"/>
              <a:gd name="connsiteX4" fmla="*/ 0 w 7247934"/>
              <a:gd name="connsiteY4" fmla="*/ 0 h 139700"/>
              <a:gd name="connsiteX0" fmla="*/ 7468512 w 7468512"/>
              <a:gd name="connsiteY0" fmla="*/ 0 h 139700"/>
              <a:gd name="connsiteX1" fmla="*/ 948503 w 7468512"/>
              <a:gd name="connsiteY1" fmla="*/ 0 h 139700"/>
              <a:gd name="connsiteX2" fmla="*/ 794097 w 7468512"/>
              <a:gd name="connsiteY2" fmla="*/ 139700 h 139700"/>
              <a:gd name="connsiteX3" fmla="*/ 794097 w 7468512"/>
              <a:gd name="connsiteY3" fmla="*/ 0 h 139700"/>
              <a:gd name="connsiteX4" fmla="*/ 0 w 7468512"/>
              <a:gd name="connsiteY4" fmla="*/ 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8512" h="139700">
                <a:moveTo>
                  <a:pt x="7468512" y="0"/>
                </a:moveTo>
                <a:lnTo>
                  <a:pt x="948503" y="0"/>
                </a:lnTo>
                <a:lnTo>
                  <a:pt x="794097" y="139700"/>
                </a:lnTo>
                <a:lnTo>
                  <a:pt x="794097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5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Espace réservé du texte 8"/>
          <p:cNvSpPr>
            <a:spLocks noGrp="1"/>
          </p:cNvSpPr>
          <p:nvPr>
            <p:ph type="body" sz="quarter" idx="17"/>
          </p:nvPr>
        </p:nvSpPr>
        <p:spPr>
          <a:xfrm>
            <a:off x="5945159" y="3389551"/>
            <a:ext cx="1620000" cy="900508"/>
          </a:xfrm>
          <a:blipFill>
            <a:blip r:embed="rId2"/>
            <a:stretch>
              <a:fillRect/>
            </a:stretch>
          </a:blipFill>
        </p:spPr>
        <p:txBody>
          <a:bodyPr lIns="180000"/>
          <a:lstStyle>
            <a:lvl1pPr marL="6350" indent="0">
              <a:buFont typeface="Arial" charset="0"/>
              <a:buNone/>
              <a:tabLst/>
              <a:defRPr sz="1200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9" name="Espace réservé pour une image  17"/>
          <p:cNvSpPr>
            <a:spLocks noGrp="1"/>
          </p:cNvSpPr>
          <p:nvPr>
            <p:ph type="pic" sz="quarter" idx="18"/>
          </p:nvPr>
        </p:nvSpPr>
        <p:spPr>
          <a:xfrm>
            <a:off x="5945159" y="1590059"/>
            <a:ext cx="1620000" cy="1620000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0" name="Espace réservé du texte 8"/>
          <p:cNvSpPr>
            <a:spLocks noGrp="1"/>
          </p:cNvSpPr>
          <p:nvPr>
            <p:ph type="body" sz="quarter" idx="19"/>
          </p:nvPr>
        </p:nvSpPr>
        <p:spPr>
          <a:xfrm>
            <a:off x="7839479" y="3389551"/>
            <a:ext cx="1620000" cy="900508"/>
          </a:xfrm>
          <a:blipFill>
            <a:blip r:embed="rId2"/>
            <a:stretch>
              <a:fillRect/>
            </a:stretch>
          </a:blipFill>
        </p:spPr>
        <p:txBody>
          <a:bodyPr lIns="180000"/>
          <a:lstStyle>
            <a:lvl1pPr marL="6350" indent="0">
              <a:buFont typeface="Arial" charset="0"/>
              <a:buNone/>
              <a:tabLst/>
              <a:defRPr sz="1200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1" name="Espace réservé pour une image  17"/>
          <p:cNvSpPr>
            <a:spLocks noGrp="1"/>
          </p:cNvSpPr>
          <p:nvPr>
            <p:ph type="pic" sz="quarter" idx="20"/>
          </p:nvPr>
        </p:nvSpPr>
        <p:spPr>
          <a:xfrm>
            <a:off x="7839479" y="1590059"/>
            <a:ext cx="1620000" cy="1620000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2" name="Espace réservé du texte 8"/>
          <p:cNvSpPr>
            <a:spLocks noGrp="1"/>
          </p:cNvSpPr>
          <p:nvPr>
            <p:ph type="body" sz="quarter" idx="21"/>
          </p:nvPr>
        </p:nvSpPr>
        <p:spPr>
          <a:xfrm>
            <a:off x="9733799" y="3389551"/>
            <a:ext cx="1620000" cy="900508"/>
          </a:xfrm>
          <a:blipFill>
            <a:blip r:embed="rId2"/>
            <a:stretch>
              <a:fillRect/>
            </a:stretch>
          </a:blipFill>
        </p:spPr>
        <p:txBody>
          <a:bodyPr lIns="180000"/>
          <a:lstStyle>
            <a:lvl1pPr marL="6350" indent="0">
              <a:buFont typeface="Arial" charset="0"/>
              <a:buNone/>
              <a:tabLst/>
              <a:defRPr sz="1200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3" name="Espace réservé pour une image  17"/>
          <p:cNvSpPr>
            <a:spLocks noGrp="1"/>
          </p:cNvSpPr>
          <p:nvPr>
            <p:ph type="pic" sz="quarter" idx="22"/>
          </p:nvPr>
        </p:nvSpPr>
        <p:spPr>
          <a:xfrm>
            <a:off x="9733799" y="1590059"/>
            <a:ext cx="1620000" cy="1620000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3"/>
          </p:nvPr>
        </p:nvSpPr>
        <p:spPr>
          <a:xfrm>
            <a:off x="411480" y="4800600"/>
            <a:ext cx="3365040" cy="1292226"/>
          </a:xfrm>
        </p:spPr>
        <p:txBody>
          <a:bodyPr/>
          <a:lstStyle>
            <a:lvl1pPr marL="273050" indent="-273050">
              <a:tabLst/>
              <a:defRPr sz="1600"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  <a:endParaRPr lang="fr-FR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1558925" y="3992879"/>
            <a:ext cx="1620000" cy="2099945"/>
          </a:xfrm>
          <a:blipFill>
            <a:blip r:embed="rId2"/>
            <a:stretch>
              <a:fillRect/>
            </a:stretch>
          </a:blipFill>
        </p:spPr>
        <p:txBody>
          <a:bodyPr lIns="0" tIns="108000"/>
          <a:lstStyle>
            <a:lvl1pPr marL="6350" indent="0">
              <a:buFont typeface="Arial" charset="0"/>
              <a:buNone/>
              <a:tabLst/>
              <a:defRPr sz="1200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8" name="Espace réservé pour une image  17"/>
          <p:cNvSpPr>
            <a:spLocks noGrp="1"/>
          </p:cNvSpPr>
          <p:nvPr>
            <p:ph type="pic" sz="quarter" idx="16"/>
          </p:nvPr>
        </p:nvSpPr>
        <p:spPr>
          <a:xfrm>
            <a:off x="1558925" y="1811039"/>
            <a:ext cx="1620000" cy="1620000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17" name="Espace réservé du texte 8"/>
          <p:cNvSpPr>
            <a:spLocks noGrp="1"/>
          </p:cNvSpPr>
          <p:nvPr>
            <p:ph type="body" sz="quarter" idx="17"/>
          </p:nvPr>
        </p:nvSpPr>
        <p:spPr>
          <a:xfrm>
            <a:off x="3453245" y="3992879"/>
            <a:ext cx="1620000" cy="2099945"/>
          </a:xfrm>
          <a:blipFill>
            <a:blip r:embed="rId2"/>
            <a:stretch>
              <a:fillRect/>
            </a:stretch>
          </a:blipFill>
        </p:spPr>
        <p:txBody>
          <a:bodyPr lIns="0" tIns="108000"/>
          <a:lstStyle>
            <a:lvl1pPr marL="6350" indent="0">
              <a:buFont typeface="Arial" charset="0"/>
              <a:buNone/>
              <a:tabLst/>
              <a:defRPr sz="1200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9" name="Espace réservé pour une image  17"/>
          <p:cNvSpPr>
            <a:spLocks noGrp="1"/>
          </p:cNvSpPr>
          <p:nvPr>
            <p:ph type="pic" sz="quarter" idx="18"/>
          </p:nvPr>
        </p:nvSpPr>
        <p:spPr>
          <a:xfrm>
            <a:off x="3453245" y="1811039"/>
            <a:ext cx="1620000" cy="1620000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0" name="Espace réservé du texte 8"/>
          <p:cNvSpPr>
            <a:spLocks noGrp="1"/>
          </p:cNvSpPr>
          <p:nvPr>
            <p:ph type="body" sz="quarter" idx="19"/>
          </p:nvPr>
        </p:nvSpPr>
        <p:spPr>
          <a:xfrm>
            <a:off x="5347565" y="3992879"/>
            <a:ext cx="1620000" cy="2099945"/>
          </a:xfrm>
          <a:blipFill>
            <a:blip r:embed="rId2"/>
            <a:stretch>
              <a:fillRect/>
            </a:stretch>
          </a:blipFill>
        </p:spPr>
        <p:txBody>
          <a:bodyPr lIns="0" tIns="108000"/>
          <a:lstStyle>
            <a:lvl1pPr marL="6350" indent="0">
              <a:buFont typeface="Arial" charset="0"/>
              <a:buNone/>
              <a:tabLst/>
              <a:defRPr sz="1200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1" name="Espace réservé pour une image  17"/>
          <p:cNvSpPr>
            <a:spLocks noGrp="1"/>
          </p:cNvSpPr>
          <p:nvPr>
            <p:ph type="pic" sz="quarter" idx="20"/>
          </p:nvPr>
        </p:nvSpPr>
        <p:spPr>
          <a:xfrm>
            <a:off x="5347565" y="1811039"/>
            <a:ext cx="1620000" cy="1620000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2" name="Espace réservé du texte 8"/>
          <p:cNvSpPr>
            <a:spLocks noGrp="1"/>
          </p:cNvSpPr>
          <p:nvPr>
            <p:ph type="body" sz="quarter" idx="21"/>
          </p:nvPr>
        </p:nvSpPr>
        <p:spPr>
          <a:xfrm>
            <a:off x="7241885" y="3992879"/>
            <a:ext cx="1620000" cy="2099945"/>
          </a:xfrm>
          <a:blipFill>
            <a:blip r:embed="rId2"/>
            <a:stretch>
              <a:fillRect/>
            </a:stretch>
          </a:blipFill>
        </p:spPr>
        <p:txBody>
          <a:bodyPr lIns="0" tIns="108000"/>
          <a:lstStyle>
            <a:lvl1pPr marL="6350" indent="0">
              <a:buFont typeface="Arial" charset="0"/>
              <a:buNone/>
              <a:tabLst/>
              <a:defRPr sz="1200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3" name="Espace réservé pour une image  17"/>
          <p:cNvSpPr>
            <a:spLocks noGrp="1"/>
          </p:cNvSpPr>
          <p:nvPr>
            <p:ph type="pic" sz="quarter" idx="22"/>
          </p:nvPr>
        </p:nvSpPr>
        <p:spPr>
          <a:xfrm>
            <a:off x="7241885" y="1811039"/>
            <a:ext cx="1620000" cy="1620000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23"/>
          </p:nvPr>
        </p:nvSpPr>
        <p:spPr>
          <a:xfrm>
            <a:off x="9136205" y="3992879"/>
            <a:ext cx="1620000" cy="2099945"/>
          </a:xfrm>
          <a:blipFill>
            <a:blip r:embed="rId2"/>
            <a:stretch>
              <a:fillRect/>
            </a:stretch>
          </a:blipFill>
        </p:spPr>
        <p:txBody>
          <a:bodyPr lIns="0" tIns="108000"/>
          <a:lstStyle>
            <a:lvl1pPr marL="6350" indent="0">
              <a:buFont typeface="Arial" charset="0"/>
              <a:buNone/>
              <a:tabLst/>
              <a:defRPr sz="1200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6" name="Espace réservé pour une image  17"/>
          <p:cNvSpPr>
            <a:spLocks noGrp="1"/>
          </p:cNvSpPr>
          <p:nvPr>
            <p:ph type="pic" sz="quarter" idx="24"/>
          </p:nvPr>
        </p:nvSpPr>
        <p:spPr>
          <a:xfrm>
            <a:off x="9136205" y="1811039"/>
            <a:ext cx="1620000" cy="1620000"/>
          </a:xfrm>
          <a:solidFill>
            <a:schemeClr val="bg1">
              <a:lumMod val="50000"/>
            </a:schemeClr>
          </a:solidFill>
        </p:spPr>
        <p:txBody>
          <a:bodyPr lIns="180000" tIns="180000" rIns="180000" bIns="180000" anchor="ctr" anchorCtr="0"/>
          <a:lstStyle>
            <a:lvl1pPr marL="0" indent="0" algn="ctr"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4" name="Espace réservé du texte 8"/>
          <p:cNvSpPr>
            <a:spLocks noGrp="1"/>
          </p:cNvSpPr>
          <p:nvPr>
            <p:ph type="body" sz="quarter" idx="25" hasCustomPrompt="1"/>
          </p:nvPr>
        </p:nvSpPr>
        <p:spPr>
          <a:xfrm>
            <a:off x="1558925" y="3429000"/>
            <a:ext cx="1620000" cy="563880"/>
          </a:xfrm>
          <a:noFill/>
        </p:spPr>
        <p:txBody>
          <a:bodyPr lIns="0" tIns="180000"/>
          <a:lstStyle>
            <a:lvl1pPr marL="6350" indent="0">
              <a:buFont typeface="Arial" charset="0"/>
              <a:buNone/>
              <a:tabLst/>
              <a:defRPr sz="1400" b="1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Modifier le texte</a:t>
            </a:r>
          </a:p>
        </p:txBody>
      </p:sp>
      <p:sp>
        <p:nvSpPr>
          <p:cNvPr id="25" name="Espace réservé du texte 8"/>
          <p:cNvSpPr>
            <a:spLocks noGrp="1"/>
          </p:cNvSpPr>
          <p:nvPr>
            <p:ph type="body" sz="quarter" idx="26" hasCustomPrompt="1"/>
          </p:nvPr>
        </p:nvSpPr>
        <p:spPr>
          <a:xfrm>
            <a:off x="3453245" y="3429000"/>
            <a:ext cx="1620000" cy="563880"/>
          </a:xfrm>
          <a:noFill/>
        </p:spPr>
        <p:txBody>
          <a:bodyPr lIns="0" tIns="180000"/>
          <a:lstStyle>
            <a:lvl1pPr marL="6350" indent="0">
              <a:buFont typeface="Arial" charset="0"/>
              <a:buNone/>
              <a:tabLst/>
              <a:defRPr sz="1400" b="1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Modifier le texte</a:t>
            </a:r>
          </a:p>
        </p:txBody>
      </p:sp>
      <p:sp>
        <p:nvSpPr>
          <p:cNvPr id="26" name="Espace réservé du texte 8"/>
          <p:cNvSpPr>
            <a:spLocks noGrp="1"/>
          </p:cNvSpPr>
          <p:nvPr>
            <p:ph type="body" sz="quarter" idx="27" hasCustomPrompt="1"/>
          </p:nvPr>
        </p:nvSpPr>
        <p:spPr>
          <a:xfrm>
            <a:off x="5347565" y="3429000"/>
            <a:ext cx="1620000" cy="563880"/>
          </a:xfrm>
          <a:noFill/>
        </p:spPr>
        <p:txBody>
          <a:bodyPr lIns="0" tIns="180000"/>
          <a:lstStyle>
            <a:lvl1pPr marL="6350" indent="0">
              <a:buFont typeface="Arial" charset="0"/>
              <a:buNone/>
              <a:tabLst/>
              <a:defRPr sz="1400" b="1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Modifier le texte</a:t>
            </a:r>
          </a:p>
        </p:txBody>
      </p:sp>
      <p:sp>
        <p:nvSpPr>
          <p:cNvPr id="27" name="Espace réservé du texte 8"/>
          <p:cNvSpPr>
            <a:spLocks noGrp="1"/>
          </p:cNvSpPr>
          <p:nvPr>
            <p:ph type="body" sz="quarter" idx="28" hasCustomPrompt="1"/>
          </p:nvPr>
        </p:nvSpPr>
        <p:spPr>
          <a:xfrm>
            <a:off x="7241885" y="3429000"/>
            <a:ext cx="1620000" cy="563880"/>
          </a:xfrm>
          <a:noFill/>
        </p:spPr>
        <p:txBody>
          <a:bodyPr lIns="0" tIns="180000"/>
          <a:lstStyle>
            <a:lvl1pPr marL="6350" indent="0">
              <a:buFont typeface="Arial" charset="0"/>
              <a:buNone/>
              <a:tabLst/>
              <a:defRPr sz="1400" b="1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Modifier le texte</a:t>
            </a:r>
          </a:p>
        </p:txBody>
      </p:sp>
      <p:sp>
        <p:nvSpPr>
          <p:cNvPr id="28" name="Espace réservé du texte 8"/>
          <p:cNvSpPr>
            <a:spLocks noGrp="1"/>
          </p:cNvSpPr>
          <p:nvPr>
            <p:ph type="body" sz="quarter" idx="29" hasCustomPrompt="1"/>
          </p:nvPr>
        </p:nvSpPr>
        <p:spPr>
          <a:xfrm>
            <a:off x="9136205" y="3429000"/>
            <a:ext cx="1620000" cy="563880"/>
          </a:xfrm>
          <a:noFill/>
        </p:spPr>
        <p:txBody>
          <a:bodyPr lIns="0" tIns="180000"/>
          <a:lstStyle>
            <a:lvl1pPr marL="6350" indent="0">
              <a:buFont typeface="Arial" charset="0"/>
              <a:buNone/>
              <a:tabLst/>
              <a:defRPr sz="1400" b="1" i="0">
                <a:solidFill>
                  <a:srgbClr val="4A4B4C"/>
                </a:solidFill>
              </a:defRPr>
            </a:lvl1pPr>
            <a:lvl2pPr marL="400050" indent="0">
              <a:buNone/>
              <a:defRPr sz="2000" i="1">
                <a:solidFill>
                  <a:srgbClr val="F58220"/>
                </a:solidFill>
              </a:defRPr>
            </a:lvl2pPr>
            <a:lvl3pPr marL="585788" indent="0">
              <a:buNone/>
              <a:defRPr sz="2000" i="1">
                <a:solidFill>
                  <a:srgbClr val="F58220"/>
                </a:solidFill>
              </a:defRPr>
            </a:lvl3pPr>
            <a:lvl4pPr marL="715963" indent="0">
              <a:buNone/>
              <a:defRPr sz="2000" i="1">
                <a:solidFill>
                  <a:srgbClr val="F58220"/>
                </a:solidFill>
              </a:defRPr>
            </a:lvl4pPr>
            <a:lvl5pPr marL="889000" indent="0">
              <a:buNone/>
              <a:defRPr sz="2000" i="1">
                <a:solidFill>
                  <a:srgbClr val="F58220"/>
                </a:solidFill>
              </a:defRPr>
            </a:lvl5pPr>
          </a:lstStyle>
          <a:p>
            <a:pPr lvl="0"/>
            <a:r>
              <a:rPr lang="fr-FR" dirty="0" smtClean="0"/>
              <a:t>Modifier le texte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ce réservé du texte 10"/>
          <p:cNvSpPr>
            <a:spLocks noGrp="1"/>
          </p:cNvSpPr>
          <p:nvPr>
            <p:ph type="body" sz="quarter" idx="35" hasCustomPrompt="1"/>
          </p:nvPr>
        </p:nvSpPr>
        <p:spPr>
          <a:xfrm>
            <a:off x="2555027" y="1557338"/>
            <a:ext cx="1726502" cy="109784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357188" indent="-357188">
              <a:buFont typeface="Arial" charset="0"/>
              <a:buNone/>
              <a:defRPr lang="fr-FR" sz="1600" dirty="0"/>
            </a:lvl1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34" name="Espace réservé du texte 10"/>
          <p:cNvSpPr>
            <a:spLocks noGrp="1"/>
          </p:cNvSpPr>
          <p:nvPr>
            <p:ph type="body" sz="quarter" idx="36" hasCustomPrompt="1"/>
          </p:nvPr>
        </p:nvSpPr>
        <p:spPr>
          <a:xfrm>
            <a:off x="4386826" y="1557338"/>
            <a:ext cx="1726502" cy="109784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357188" indent="-357188">
              <a:buFont typeface="Arial" charset="0"/>
              <a:buNone/>
              <a:defRPr lang="fr-FR" sz="1600" dirty="0"/>
            </a:lvl1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35" name="Espace réservé du texte 10"/>
          <p:cNvSpPr>
            <a:spLocks noGrp="1"/>
          </p:cNvSpPr>
          <p:nvPr>
            <p:ph type="body" sz="quarter" idx="37" hasCustomPrompt="1"/>
          </p:nvPr>
        </p:nvSpPr>
        <p:spPr>
          <a:xfrm>
            <a:off x="6218625" y="1557338"/>
            <a:ext cx="1726502" cy="109784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357188" indent="-357188">
              <a:buFont typeface="Arial" charset="0"/>
              <a:buNone/>
              <a:defRPr lang="fr-FR" sz="1600" dirty="0"/>
            </a:lvl1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36" name="Espace réservé du texte 10"/>
          <p:cNvSpPr>
            <a:spLocks noGrp="1"/>
          </p:cNvSpPr>
          <p:nvPr>
            <p:ph type="body" sz="quarter" idx="38" hasCustomPrompt="1"/>
          </p:nvPr>
        </p:nvSpPr>
        <p:spPr>
          <a:xfrm>
            <a:off x="8050424" y="1557338"/>
            <a:ext cx="1726502" cy="109784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357188" indent="-357188">
              <a:buFont typeface="Arial" charset="0"/>
              <a:buNone/>
              <a:defRPr lang="fr-FR" sz="1600" dirty="0"/>
            </a:lvl1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21"/>
          </p:nvPr>
        </p:nvSpPr>
        <p:spPr>
          <a:xfrm>
            <a:off x="3482670" y="2927509"/>
            <a:ext cx="6655243" cy="1002982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180000" tIns="0" rIns="0" bIns="0" rtlCol="0" anchor="ctr" anchorCtr="0">
            <a:noAutofit/>
          </a:bodyPr>
          <a:lstStyle>
            <a:lvl1pPr marL="357188" indent="-357188">
              <a:buFont typeface="Arial" charset="0"/>
              <a:buNone/>
              <a:defRPr lang="fr-FR" sz="1400" smtClean="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lang="fr-FR" sz="1400" smtClean="0"/>
            </a:lvl2pPr>
            <a:lvl3pPr>
              <a:defRPr lang="fr-FR" sz="14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 indent="0"/>
            <a:endParaRPr lang="fr-FR" dirty="0"/>
          </a:p>
        </p:txBody>
      </p:sp>
      <p:sp>
        <p:nvSpPr>
          <p:cNvPr id="32" name="Espace réservé du texte 10"/>
          <p:cNvSpPr>
            <a:spLocks noGrp="1"/>
          </p:cNvSpPr>
          <p:nvPr>
            <p:ph type="body" sz="quarter" idx="34" hasCustomPrompt="1"/>
          </p:nvPr>
        </p:nvSpPr>
        <p:spPr>
          <a:xfrm>
            <a:off x="9783832" y="2927509"/>
            <a:ext cx="1576959" cy="1002981"/>
          </a:xfrm>
          <a:prstGeom prst="homePlate">
            <a:avLst>
              <a:gd name="adj" fmla="val 244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108000" tIns="0" rIns="0" bIns="0" rtlCol="0" anchor="ctr" anchorCtr="0">
            <a:noAutofit/>
          </a:bodyPr>
          <a:lstStyle>
            <a:lvl1pPr marL="0" indent="6350">
              <a:buFont typeface="Arial" charset="0"/>
              <a:buNone/>
              <a:tabLst/>
              <a:defRPr lang="fr-FR" sz="1400" dirty="0"/>
            </a:lvl1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31" name="Espace réservé du texte 10"/>
          <p:cNvSpPr>
            <a:spLocks noGrp="1"/>
          </p:cNvSpPr>
          <p:nvPr>
            <p:ph type="body" sz="quarter" idx="33" hasCustomPrompt="1"/>
          </p:nvPr>
        </p:nvSpPr>
        <p:spPr>
          <a:xfrm>
            <a:off x="1558925" y="2927509"/>
            <a:ext cx="1293970" cy="1002981"/>
          </a:xfrm>
          <a:prstGeom prst="homePlate">
            <a:avLst>
              <a:gd name="adj" fmla="val 244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108000" tIns="0" rIns="0" bIns="0" rtlCol="0" anchor="ctr" anchorCtr="0">
            <a:noAutofit/>
          </a:bodyPr>
          <a:lstStyle>
            <a:lvl1pPr marL="0" indent="6350">
              <a:buFont typeface="Arial" charset="0"/>
              <a:buNone/>
              <a:tabLst/>
              <a:defRPr lang="fr-FR" sz="1400" dirty="0"/>
            </a:lvl1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58220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2555027" y="2817307"/>
            <a:ext cx="1457714" cy="1223386"/>
          </a:xfrm>
          <a:prstGeom prst="chevron">
            <a:avLst>
              <a:gd name="adj" fmla="val 23979"/>
            </a:avLst>
          </a:prstGeom>
          <a:gradFill>
            <a:gsLst>
              <a:gs pos="48000">
                <a:srgbClr val="F59D50"/>
              </a:gs>
              <a:gs pos="54000">
                <a:srgbClr val="F59D50">
                  <a:lumMod val="80000"/>
                </a:srgbClr>
              </a:gs>
            </a:gsLst>
            <a:lin ang="5400000" scaled="1"/>
          </a:gradFill>
        </p:spPr>
        <p:txBody>
          <a:bodyPr vert="horz" lIns="108000" tIns="0" rIns="0" bIns="0" rtlCol="0" anchor="ctr" anchorCtr="0">
            <a:noAutofit/>
          </a:bodyPr>
          <a:lstStyle>
            <a:lvl1pPr marL="0" indent="6350">
              <a:buFont typeface="Arial" charset="0"/>
              <a:buNone/>
              <a:tabLst/>
              <a:defRPr lang="fr-FR" sz="1400" smtClean="0">
                <a:solidFill>
                  <a:schemeClr val="bg1"/>
                </a:solidFill>
              </a:defRPr>
            </a:lvl1pPr>
            <a:lvl2pPr>
              <a:defRPr lang="fr-FR" sz="1400" smtClean="0"/>
            </a:lvl2pPr>
            <a:lvl3pPr>
              <a:defRPr lang="fr-FR" sz="14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17" name="Espace réservé du texte 10"/>
          <p:cNvSpPr>
            <a:spLocks noGrp="1"/>
          </p:cNvSpPr>
          <p:nvPr>
            <p:ph type="body" sz="quarter" idx="20"/>
          </p:nvPr>
        </p:nvSpPr>
        <p:spPr>
          <a:xfrm>
            <a:off x="3565679" y="3002246"/>
            <a:ext cx="715850" cy="1223386"/>
          </a:xfrm>
          <a:prstGeom prst="chevron">
            <a:avLst>
              <a:gd name="adj" fmla="val 41751"/>
            </a:avLst>
          </a:prstGeom>
          <a:solidFill>
            <a:schemeClr val="bg1"/>
          </a:solidFill>
          <a:ln>
            <a:solidFill>
              <a:srgbClr val="EC6823"/>
            </a:solidFill>
          </a:ln>
        </p:spPr>
        <p:txBody>
          <a:bodyPr vert="horz" lIns="180000" tIns="0" rIns="0" bIns="0" rtlCol="0" anchor="ctr" anchorCtr="0">
            <a:noAutofit/>
          </a:bodyPr>
          <a:lstStyle>
            <a:lvl1pPr marL="357188" indent="-357188">
              <a:buFont typeface="Arial" charset="0"/>
              <a:buNone/>
              <a:defRPr lang="fr-FR" sz="100" smtClean="0">
                <a:solidFill>
                  <a:schemeClr val="bg1"/>
                </a:solidFill>
              </a:defRPr>
            </a:lvl1pPr>
            <a:lvl2pPr>
              <a:defRPr lang="fr-FR" sz="1400" smtClean="0"/>
            </a:lvl2pPr>
            <a:lvl3pPr>
              <a:defRPr lang="fr-FR" sz="14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 indent="0"/>
            <a:endParaRPr lang="fr-FR" dirty="0"/>
          </a:p>
        </p:txBody>
      </p:sp>
      <p:sp>
        <p:nvSpPr>
          <p:cNvPr id="20" name="Espace réservé du texte 10"/>
          <p:cNvSpPr>
            <a:spLocks noGrp="1"/>
          </p:cNvSpPr>
          <p:nvPr>
            <p:ph type="body" sz="quarter" idx="22" hasCustomPrompt="1"/>
          </p:nvPr>
        </p:nvSpPr>
        <p:spPr>
          <a:xfrm>
            <a:off x="4386826" y="2817307"/>
            <a:ext cx="1457714" cy="1223386"/>
          </a:xfrm>
          <a:prstGeom prst="chevron">
            <a:avLst>
              <a:gd name="adj" fmla="val 23979"/>
            </a:avLst>
          </a:prstGeom>
          <a:gradFill>
            <a:gsLst>
              <a:gs pos="52000">
                <a:srgbClr val="F58220">
                  <a:lumMod val="90000"/>
                  <a:lumOff val="10000"/>
                </a:srgbClr>
              </a:gs>
              <a:gs pos="53000">
                <a:srgbClr val="F58220">
                  <a:lumMod val="85000"/>
                </a:srgbClr>
              </a:gs>
              <a:gs pos="98000">
                <a:srgbClr val="F58220">
                  <a:lumMod val="85000"/>
                </a:srgbClr>
              </a:gs>
            </a:gsLst>
            <a:lin ang="5400000" scaled="1"/>
          </a:gradFill>
        </p:spPr>
        <p:txBody>
          <a:bodyPr vert="horz" lIns="108000" tIns="0" rIns="0" bIns="0" rtlCol="0" anchor="ctr" anchorCtr="0">
            <a:noAutofit/>
          </a:bodyPr>
          <a:lstStyle>
            <a:lvl1pPr marL="0" indent="6350">
              <a:buFont typeface="Arial" charset="0"/>
              <a:buNone/>
              <a:tabLst/>
              <a:defRPr lang="fr-FR" sz="1400" smtClean="0">
                <a:solidFill>
                  <a:schemeClr val="bg1"/>
                </a:solidFill>
              </a:defRPr>
            </a:lvl1pPr>
            <a:lvl2pPr>
              <a:defRPr lang="fr-FR" sz="1400" smtClean="0"/>
            </a:lvl2pPr>
            <a:lvl3pPr>
              <a:defRPr lang="fr-FR" sz="14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21" name="Espace réservé du texte 10"/>
          <p:cNvSpPr>
            <a:spLocks noGrp="1"/>
          </p:cNvSpPr>
          <p:nvPr>
            <p:ph type="body" sz="quarter" idx="23"/>
          </p:nvPr>
        </p:nvSpPr>
        <p:spPr>
          <a:xfrm>
            <a:off x="5397478" y="2655179"/>
            <a:ext cx="715850" cy="1223386"/>
          </a:xfrm>
          <a:prstGeom prst="chevron">
            <a:avLst>
              <a:gd name="adj" fmla="val 41751"/>
            </a:avLst>
          </a:prstGeom>
          <a:solidFill>
            <a:schemeClr val="bg1"/>
          </a:solidFill>
          <a:ln>
            <a:solidFill>
              <a:srgbClr val="EC6823"/>
            </a:solidFill>
          </a:ln>
        </p:spPr>
        <p:txBody>
          <a:bodyPr vert="horz" lIns="180000" tIns="0" rIns="0" bIns="0" rtlCol="0" anchor="ctr" anchorCtr="0">
            <a:noAutofit/>
          </a:bodyPr>
          <a:lstStyle>
            <a:lvl1pPr marL="357188" indent="-357188">
              <a:buFont typeface="Arial" charset="0"/>
              <a:buNone/>
              <a:defRPr lang="fr-FR" sz="100" smtClean="0">
                <a:solidFill>
                  <a:schemeClr val="bg1"/>
                </a:solidFill>
              </a:defRPr>
            </a:lvl1pPr>
            <a:lvl2pPr>
              <a:defRPr lang="fr-FR" sz="1400" smtClean="0"/>
            </a:lvl2pPr>
            <a:lvl3pPr>
              <a:defRPr lang="fr-FR" sz="14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 indent="0"/>
            <a:endParaRPr lang="fr-FR" dirty="0"/>
          </a:p>
        </p:txBody>
      </p:sp>
      <p:sp>
        <p:nvSpPr>
          <p:cNvPr id="23" name="Espace réservé du texte 10"/>
          <p:cNvSpPr>
            <a:spLocks noGrp="1"/>
          </p:cNvSpPr>
          <p:nvPr>
            <p:ph type="body" sz="quarter" idx="25" hasCustomPrompt="1"/>
          </p:nvPr>
        </p:nvSpPr>
        <p:spPr>
          <a:xfrm>
            <a:off x="6218625" y="2817307"/>
            <a:ext cx="1457714" cy="1223386"/>
          </a:xfrm>
          <a:prstGeom prst="chevron">
            <a:avLst>
              <a:gd name="adj" fmla="val 23979"/>
            </a:avLst>
          </a:prstGeom>
          <a:gradFill>
            <a:gsLst>
              <a:gs pos="49000">
                <a:srgbClr val="EF7D00"/>
              </a:gs>
              <a:gs pos="53000">
                <a:srgbClr val="EE7420">
                  <a:lumMod val="90000"/>
                </a:srgbClr>
              </a:gs>
              <a:gs pos="100000">
                <a:srgbClr val="EE7420">
                  <a:lumMod val="90000"/>
                </a:srgbClr>
              </a:gs>
            </a:gsLst>
            <a:lin ang="5400000" scaled="1"/>
          </a:gradFill>
        </p:spPr>
        <p:txBody>
          <a:bodyPr vert="horz" lIns="108000" tIns="0" rIns="0" bIns="0" rtlCol="0" anchor="ctr" anchorCtr="0">
            <a:noAutofit/>
          </a:bodyPr>
          <a:lstStyle>
            <a:lvl1pPr marL="0" indent="6350">
              <a:buFont typeface="Arial" charset="0"/>
              <a:buNone/>
              <a:tabLst/>
              <a:defRPr lang="fr-FR" sz="1400" smtClean="0">
                <a:solidFill>
                  <a:schemeClr val="bg1"/>
                </a:solidFill>
              </a:defRPr>
            </a:lvl1pPr>
            <a:lvl2pPr>
              <a:defRPr lang="fr-FR" sz="1400" smtClean="0"/>
            </a:lvl2pPr>
            <a:lvl3pPr>
              <a:defRPr lang="fr-FR" sz="14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24" name="Espace réservé du texte 10"/>
          <p:cNvSpPr>
            <a:spLocks noGrp="1"/>
          </p:cNvSpPr>
          <p:nvPr>
            <p:ph type="body" sz="quarter" idx="26"/>
          </p:nvPr>
        </p:nvSpPr>
        <p:spPr>
          <a:xfrm>
            <a:off x="7229277" y="3002246"/>
            <a:ext cx="715850" cy="1223386"/>
          </a:xfrm>
          <a:prstGeom prst="chevron">
            <a:avLst>
              <a:gd name="adj" fmla="val 41751"/>
            </a:avLst>
          </a:prstGeom>
          <a:solidFill>
            <a:schemeClr val="bg1"/>
          </a:solidFill>
          <a:ln>
            <a:solidFill>
              <a:srgbClr val="EC6823"/>
            </a:solidFill>
          </a:ln>
        </p:spPr>
        <p:txBody>
          <a:bodyPr vert="horz" lIns="180000" tIns="0" rIns="0" bIns="0" rtlCol="0" anchor="ctr" anchorCtr="0">
            <a:noAutofit/>
          </a:bodyPr>
          <a:lstStyle>
            <a:lvl1pPr marL="357188" indent="-357188">
              <a:buFont typeface="Arial" charset="0"/>
              <a:buNone/>
              <a:defRPr lang="fr-FR" sz="100" smtClean="0">
                <a:solidFill>
                  <a:schemeClr val="bg1"/>
                </a:solidFill>
              </a:defRPr>
            </a:lvl1pPr>
            <a:lvl2pPr>
              <a:defRPr lang="fr-FR" sz="1400" smtClean="0"/>
            </a:lvl2pPr>
            <a:lvl3pPr>
              <a:defRPr lang="fr-FR" sz="14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 indent="0"/>
            <a:endParaRPr lang="fr-FR" dirty="0"/>
          </a:p>
        </p:txBody>
      </p:sp>
      <p:sp>
        <p:nvSpPr>
          <p:cNvPr id="25" name="Espace réservé du texte 10"/>
          <p:cNvSpPr>
            <a:spLocks noGrp="1"/>
          </p:cNvSpPr>
          <p:nvPr>
            <p:ph type="body" sz="quarter" idx="27" hasCustomPrompt="1"/>
          </p:nvPr>
        </p:nvSpPr>
        <p:spPr>
          <a:xfrm>
            <a:off x="8050424" y="2817307"/>
            <a:ext cx="1457714" cy="1223386"/>
          </a:xfrm>
          <a:prstGeom prst="chevron">
            <a:avLst>
              <a:gd name="adj" fmla="val 23979"/>
            </a:avLst>
          </a:prstGeom>
          <a:gradFill>
            <a:gsLst>
              <a:gs pos="52000">
                <a:srgbClr val="E95022"/>
              </a:gs>
              <a:gs pos="54000">
                <a:srgbClr val="E95022">
                  <a:lumMod val="80000"/>
                </a:srgbClr>
              </a:gs>
              <a:gs pos="99000">
                <a:srgbClr val="E95022">
                  <a:lumMod val="80000"/>
                </a:srgbClr>
              </a:gs>
            </a:gsLst>
            <a:lin ang="5400000" scaled="1"/>
          </a:gradFill>
        </p:spPr>
        <p:txBody>
          <a:bodyPr vert="horz" lIns="108000" tIns="0" rIns="0" bIns="0" rtlCol="0" anchor="ctr" anchorCtr="0">
            <a:noAutofit/>
          </a:bodyPr>
          <a:lstStyle>
            <a:lvl1pPr marL="0" indent="6350">
              <a:buFont typeface="Arial" charset="0"/>
              <a:buNone/>
              <a:tabLst/>
              <a:defRPr lang="fr-FR" sz="1400" smtClean="0">
                <a:solidFill>
                  <a:schemeClr val="bg1"/>
                </a:solidFill>
              </a:defRPr>
            </a:lvl1pPr>
            <a:lvl2pPr>
              <a:defRPr lang="fr-FR" sz="1400" smtClean="0"/>
            </a:lvl2pPr>
            <a:lvl3pPr>
              <a:defRPr lang="fr-FR" sz="14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  <p:sp>
        <p:nvSpPr>
          <p:cNvPr id="26" name="Espace réservé du texte 10"/>
          <p:cNvSpPr>
            <a:spLocks noGrp="1"/>
          </p:cNvSpPr>
          <p:nvPr>
            <p:ph type="body" sz="quarter" idx="28"/>
          </p:nvPr>
        </p:nvSpPr>
        <p:spPr>
          <a:xfrm>
            <a:off x="9061076" y="2655179"/>
            <a:ext cx="715850" cy="1223386"/>
          </a:xfrm>
          <a:prstGeom prst="chevron">
            <a:avLst>
              <a:gd name="adj" fmla="val 41751"/>
            </a:avLst>
          </a:prstGeom>
          <a:solidFill>
            <a:schemeClr val="bg1"/>
          </a:solidFill>
          <a:ln>
            <a:solidFill>
              <a:srgbClr val="EC6823"/>
            </a:solidFill>
          </a:ln>
        </p:spPr>
        <p:txBody>
          <a:bodyPr vert="horz" lIns="180000" tIns="0" rIns="0" bIns="0" rtlCol="0" anchor="ctr" anchorCtr="0">
            <a:noAutofit/>
          </a:bodyPr>
          <a:lstStyle>
            <a:lvl1pPr marL="357188" indent="-357188">
              <a:buFont typeface="Arial" charset="0"/>
              <a:buNone/>
              <a:defRPr lang="fr-FR" sz="100" smtClean="0">
                <a:solidFill>
                  <a:schemeClr val="bg1"/>
                </a:solidFill>
              </a:defRPr>
            </a:lvl1pPr>
            <a:lvl2pPr>
              <a:defRPr lang="fr-FR" sz="1400" smtClean="0"/>
            </a:lvl2pPr>
            <a:lvl3pPr>
              <a:defRPr lang="fr-FR" sz="14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 indent="0"/>
            <a:endParaRPr lang="fr-FR" dirty="0"/>
          </a:p>
        </p:txBody>
      </p:sp>
      <p:sp>
        <p:nvSpPr>
          <p:cNvPr id="37" name="Espace réservé du texte 10"/>
          <p:cNvSpPr>
            <a:spLocks noGrp="1"/>
          </p:cNvSpPr>
          <p:nvPr>
            <p:ph type="body" sz="quarter" idx="39" hasCustomPrompt="1"/>
          </p:nvPr>
        </p:nvSpPr>
        <p:spPr>
          <a:xfrm>
            <a:off x="2555027" y="4770783"/>
            <a:ext cx="8798772" cy="132204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357188" indent="-357188">
              <a:buFont typeface="Arial" charset="0"/>
              <a:buNone/>
              <a:defRPr lang="fr-FR" sz="1600" dirty="0"/>
            </a:lvl1pPr>
          </a:lstStyle>
          <a:p>
            <a:pPr marL="0" lvl="0" indent="0"/>
            <a:r>
              <a:rPr lang="fr-FR" dirty="0" smtClean="0"/>
              <a:t>Ajouter du texte</a:t>
            </a:r>
            <a:endParaRPr lang="fr-FR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Title Orange 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F446DCB7-1CC5-4C04-B7D2-CD74B8CC8F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256" y="6024986"/>
            <a:ext cx="3650853" cy="662728"/>
          </a:xfrm>
          <a:prstGeom prst="rect">
            <a:avLst/>
          </a:prstGeom>
          <a:effectLst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58924" y="554182"/>
            <a:ext cx="9794875" cy="387927"/>
          </a:xfrm>
        </p:spPr>
        <p:txBody>
          <a:bodyPr/>
          <a:lstStyle>
            <a:lvl1pPr>
              <a:defRPr sz="2400" b="0"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2133599" y="942109"/>
            <a:ext cx="6264053" cy="425450"/>
          </a:xfrm>
        </p:spPr>
        <p:txBody>
          <a:bodyPr/>
          <a:lstStyle>
            <a:lvl1pPr marL="0" indent="0">
              <a:buFont typeface="Arial" charset="0"/>
              <a:buNone/>
              <a:defRPr sz="3200" b="1" baseline="0"/>
            </a:lvl1pPr>
            <a:lvl2pPr marL="400050" indent="0">
              <a:buNone/>
              <a:defRPr/>
            </a:lvl2pPr>
            <a:lvl3pPr marL="585788" indent="0">
              <a:buNone/>
              <a:defRPr/>
            </a:lvl3pPr>
            <a:lvl4pPr marL="715963" indent="0">
              <a:buNone/>
              <a:defRPr/>
            </a:lvl4pPr>
            <a:lvl5pPr marL="889000" indent="0">
              <a:buNone/>
              <a:defRPr/>
            </a:lvl5pPr>
          </a:lstStyle>
          <a:p>
            <a:pPr lvl="0"/>
            <a:r>
              <a:rPr lang="fr-FR" dirty="0" smtClean="0"/>
              <a:t>Cliquez pour modifier le texte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558924" y="1930400"/>
            <a:ext cx="4778265" cy="3084945"/>
          </a:xfrm>
          <a:ln w="12700">
            <a:solidFill>
              <a:schemeClr val="bg1">
                <a:lumMod val="95000"/>
              </a:schemeClr>
            </a:solidFill>
          </a:ln>
        </p:spPr>
        <p:txBody>
          <a:bodyPr lIns="144000" tIns="144000" rIns="144000" bIns="14400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4"/>
          </p:nvPr>
        </p:nvSpPr>
        <p:spPr>
          <a:xfrm>
            <a:off x="3378487" y="4063134"/>
            <a:ext cx="3659622" cy="2029691"/>
          </a:xfrm>
          <a:prstGeom prst="roundRect">
            <a:avLst>
              <a:gd name="adj" fmla="val 3392"/>
            </a:avLst>
          </a:prstGeom>
          <a:solidFill>
            <a:srgbClr val="EC6823"/>
          </a:solidFill>
          <a:ln>
            <a:noFill/>
          </a:ln>
        </p:spPr>
        <p:txBody>
          <a:bodyPr lIns="144000" tIns="144000" rIns="144000" bIns="144000"/>
          <a:lstStyle>
            <a:lvl1pPr marL="0" indent="0">
              <a:buFont typeface="Arial" charset="0"/>
              <a:buNone/>
              <a:defRPr sz="2000" b="1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Triangle 1"/>
          <p:cNvSpPr/>
          <p:nvPr userDrawn="1"/>
        </p:nvSpPr>
        <p:spPr>
          <a:xfrm rot="3547137">
            <a:off x="3703924" y="6071150"/>
            <a:ext cx="247076" cy="158238"/>
          </a:xfrm>
          <a:custGeom>
            <a:avLst/>
            <a:gdLst>
              <a:gd name="connsiteX0" fmla="*/ 0 w 320675"/>
              <a:gd name="connsiteY0" fmla="*/ 266700 h 266700"/>
              <a:gd name="connsiteX1" fmla="*/ 160338 w 320675"/>
              <a:gd name="connsiteY1" fmla="*/ 0 h 266700"/>
              <a:gd name="connsiteX2" fmla="*/ 320675 w 320675"/>
              <a:gd name="connsiteY2" fmla="*/ 266700 h 266700"/>
              <a:gd name="connsiteX3" fmla="*/ 0 w 320675"/>
              <a:gd name="connsiteY3" fmla="*/ 266700 h 266700"/>
              <a:gd name="connsiteX0" fmla="*/ 0 w 247076"/>
              <a:gd name="connsiteY0" fmla="*/ 329212 h 329212"/>
              <a:gd name="connsiteX1" fmla="*/ 86739 w 247076"/>
              <a:gd name="connsiteY1" fmla="*/ 0 h 329212"/>
              <a:gd name="connsiteX2" fmla="*/ 247076 w 247076"/>
              <a:gd name="connsiteY2" fmla="*/ 266700 h 329212"/>
              <a:gd name="connsiteX3" fmla="*/ 0 w 247076"/>
              <a:gd name="connsiteY3" fmla="*/ 329212 h 329212"/>
              <a:gd name="connsiteX0" fmla="*/ 0 w 247076"/>
              <a:gd name="connsiteY0" fmla="*/ 168523 h 168523"/>
              <a:gd name="connsiteX1" fmla="*/ 46133 w 247076"/>
              <a:gd name="connsiteY1" fmla="*/ 0 h 168523"/>
              <a:gd name="connsiteX2" fmla="*/ 247076 w 247076"/>
              <a:gd name="connsiteY2" fmla="*/ 106011 h 168523"/>
              <a:gd name="connsiteX3" fmla="*/ 0 w 247076"/>
              <a:gd name="connsiteY3" fmla="*/ 168523 h 168523"/>
              <a:gd name="connsiteX0" fmla="*/ 0 w 247076"/>
              <a:gd name="connsiteY0" fmla="*/ 97676 h 97676"/>
              <a:gd name="connsiteX1" fmla="*/ 3764 w 247076"/>
              <a:gd name="connsiteY1" fmla="*/ 0 h 97676"/>
              <a:gd name="connsiteX2" fmla="*/ 247076 w 247076"/>
              <a:gd name="connsiteY2" fmla="*/ 35164 h 97676"/>
              <a:gd name="connsiteX3" fmla="*/ 0 w 247076"/>
              <a:gd name="connsiteY3" fmla="*/ 97676 h 97676"/>
              <a:gd name="connsiteX0" fmla="*/ 0 w 247076"/>
              <a:gd name="connsiteY0" fmla="*/ 158238 h 158238"/>
              <a:gd name="connsiteX1" fmla="*/ 88076 w 247076"/>
              <a:gd name="connsiteY1" fmla="*/ 0 h 158238"/>
              <a:gd name="connsiteX2" fmla="*/ 247076 w 247076"/>
              <a:gd name="connsiteY2" fmla="*/ 95726 h 158238"/>
              <a:gd name="connsiteX3" fmla="*/ 0 w 247076"/>
              <a:gd name="connsiteY3" fmla="*/ 158238 h 15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076" h="158238">
                <a:moveTo>
                  <a:pt x="0" y="158238"/>
                </a:moveTo>
                <a:lnTo>
                  <a:pt x="88076" y="0"/>
                </a:lnTo>
                <a:lnTo>
                  <a:pt x="247076" y="95726"/>
                </a:lnTo>
                <a:lnTo>
                  <a:pt x="0" y="158238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5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5D425904-5558-4A8D-B4D9-9DD4B277DF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58924" y="1557338"/>
            <a:ext cx="9937751" cy="1080000"/>
          </a:xfrm>
        </p:spPr>
        <p:txBody>
          <a:bodyPr anchor="t" anchorCtr="0"/>
          <a:lstStyle>
            <a:lvl1pPr algn="r">
              <a:defRPr sz="6600" b="1"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>
          <a:xfrm>
            <a:off x="6096000" y="2637337"/>
            <a:ext cx="5400675" cy="3222773"/>
          </a:xfrm>
        </p:spPr>
        <p:txBody>
          <a:bodyPr/>
          <a:lstStyle>
            <a:lvl1pPr marL="180975" indent="-180975">
              <a:buFont typeface=".AppleSystemUIFont" charset="-120"/>
              <a:buChar char="•"/>
              <a:tabLst/>
              <a:defRPr b="1"/>
            </a:lvl1pPr>
            <a:lvl2pPr marL="403225" indent="-174625">
              <a:buFontTx/>
              <a:buBlip>
                <a:blip r:embed="rId3"/>
              </a:buBlip>
              <a:tabLst/>
              <a:defRPr/>
            </a:lvl2pPr>
            <a:lvl3pPr marL="715963" indent="-130175">
              <a:buFontTx/>
              <a:buBlip>
                <a:blip r:embed="rId4"/>
              </a:buBlip>
              <a:defRPr/>
            </a:lvl3pPr>
            <a:lvl4pPr marL="846138" indent="-130175">
              <a:buFontTx/>
              <a:buBlip>
                <a:blip r:embed="rId4"/>
              </a:buBlip>
              <a:defRPr/>
            </a:lvl4pPr>
            <a:lvl5pPr marL="1030288" indent="-141288">
              <a:buFontTx/>
              <a:buBlip>
                <a:blip r:embed="rId4"/>
              </a:buBlip>
              <a:defRPr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1"/>
          </p:nvPr>
        </p:nvSpPr>
        <p:spPr>
          <a:xfrm>
            <a:off x="2035533" y="688783"/>
            <a:ext cx="9316679" cy="384644"/>
          </a:xfrm>
        </p:spPr>
        <p:txBody>
          <a:bodyPr/>
          <a:lstStyle>
            <a:lvl1pPr marL="0" indent="0">
              <a:buFont typeface="Arial" charset="0"/>
              <a:buNone/>
              <a:defRPr sz="2600" b="1"/>
            </a:lvl1pPr>
            <a:lvl2pPr marL="400050" indent="0">
              <a:buNone/>
              <a:defRPr/>
            </a:lvl2pPr>
            <a:lvl3pPr marL="585788" indent="0">
              <a:buNone/>
              <a:defRPr/>
            </a:lvl3pPr>
            <a:lvl4pPr marL="715963" indent="0">
              <a:buNone/>
              <a:defRPr/>
            </a:lvl4pPr>
            <a:lvl5pPr marL="889000" indent="0">
              <a:buNone/>
              <a:defRPr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77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5D425904-5558-4A8D-B4D9-9DD4B277DF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58924" y="1557338"/>
            <a:ext cx="9937751" cy="1080000"/>
          </a:xfrm>
        </p:spPr>
        <p:txBody>
          <a:bodyPr anchor="t" anchorCtr="0"/>
          <a:lstStyle>
            <a:lvl1pPr algn="r">
              <a:defRPr sz="6600" b="1"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>
          <a:xfrm>
            <a:off x="6096000" y="2637337"/>
            <a:ext cx="5400675" cy="3222773"/>
          </a:xfrm>
        </p:spPr>
        <p:txBody>
          <a:bodyPr/>
          <a:lstStyle>
            <a:lvl1pPr marL="180975" indent="-180975">
              <a:buFont typeface=".AppleSystemUIFont" charset="-120"/>
              <a:buChar char="•"/>
              <a:tabLst/>
              <a:defRPr b="1"/>
            </a:lvl1pPr>
            <a:lvl2pPr marL="446088" indent="-217488">
              <a:buFontTx/>
              <a:buBlip>
                <a:blip r:embed="rId3"/>
              </a:buBlip>
              <a:tabLst/>
              <a:defRPr/>
            </a:lvl2pPr>
            <a:lvl3pPr marL="715963" indent="-130175">
              <a:buFontTx/>
              <a:buBlip>
                <a:blip r:embed="rId4"/>
              </a:buBlip>
              <a:defRPr/>
            </a:lvl3pPr>
            <a:lvl4pPr marL="846138" indent="-130175">
              <a:buFontTx/>
              <a:buBlip>
                <a:blip r:embed="rId4"/>
              </a:buBlip>
              <a:defRPr/>
            </a:lvl4pPr>
            <a:lvl5pPr marL="1030288" indent="-141288">
              <a:buFontTx/>
              <a:buBlip>
                <a:blip r:embed="rId4"/>
              </a:buBlip>
              <a:defRPr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1"/>
          </p:nvPr>
        </p:nvSpPr>
        <p:spPr>
          <a:xfrm>
            <a:off x="2035533" y="688783"/>
            <a:ext cx="9316679" cy="384644"/>
          </a:xfrm>
        </p:spPr>
        <p:txBody>
          <a:bodyPr/>
          <a:lstStyle>
            <a:lvl1pPr marL="0" indent="0">
              <a:buFont typeface="Arial" charset="0"/>
              <a:buNone/>
              <a:defRPr sz="2600" b="1"/>
            </a:lvl1pPr>
            <a:lvl2pPr marL="400050" indent="0">
              <a:buNone/>
              <a:defRPr/>
            </a:lvl2pPr>
            <a:lvl3pPr marL="585788" indent="0">
              <a:buNone/>
              <a:defRPr/>
            </a:lvl3pPr>
            <a:lvl4pPr marL="715963" indent="0">
              <a:buNone/>
              <a:defRPr/>
            </a:lvl4pPr>
            <a:lvl5pPr marL="889000" indent="0">
              <a:buNone/>
              <a:defRPr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  <a:endParaRPr lang="fr-FR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5D425904-5558-4A8D-B4D9-9DD4B277DF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58924" y="1557338"/>
            <a:ext cx="9937751" cy="1080000"/>
          </a:xfrm>
        </p:spPr>
        <p:txBody>
          <a:bodyPr anchor="t" anchorCtr="0"/>
          <a:lstStyle>
            <a:lvl1pPr algn="r">
              <a:defRPr sz="6600" b="1"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>
          <a:xfrm>
            <a:off x="6096000" y="2637337"/>
            <a:ext cx="5400675" cy="3222773"/>
          </a:xfrm>
        </p:spPr>
        <p:txBody>
          <a:bodyPr/>
          <a:lstStyle>
            <a:lvl1pPr marL="180975" indent="-180975">
              <a:buFont typeface=".AppleSystemUIFont" charset="-120"/>
              <a:buChar char="•"/>
              <a:tabLst/>
              <a:defRPr b="1"/>
            </a:lvl1pPr>
            <a:lvl2pPr marL="446088" indent="-217488">
              <a:buFontTx/>
              <a:buBlip>
                <a:blip r:embed="rId3"/>
              </a:buBlip>
              <a:tabLst/>
              <a:defRPr/>
            </a:lvl2pPr>
            <a:lvl3pPr marL="715963" indent="-130175">
              <a:buFontTx/>
              <a:buBlip>
                <a:blip r:embed="rId4"/>
              </a:buBlip>
              <a:defRPr/>
            </a:lvl3pPr>
            <a:lvl4pPr marL="846138" indent="-130175">
              <a:buFontTx/>
              <a:buBlip>
                <a:blip r:embed="rId4"/>
              </a:buBlip>
              <a:defRPr/>
            </a:lvl4pPr>
            <a:lvl5pPr marL="1030288" indent="-141288">
              <a:buFontTx/>
              <a:buBlip>
                <a:blip r:embed="rId4"/>
              </a:buBlip>
              <a:defRPr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1"/>
          </p:nvPr>
        </p:nvSpPr>
        <p:spPr>
          <a:xfrm>
            <a:off x="2035533" y="688783"/>
            <a:ext cx="9316679" cy="384644"/>
          </a:xfrm>
        </p:spPr>
        <p:txBody>
          <a:bodyPr/>
          <a:lstStyle>
            <a:lvl1pPr marL="0" indent="0">
              <a:buFont typeface="Arial" charset="0"/>
              <a:buNone/>
              <a:defRPr sz="2600" b="1"/>
            </a:lvl1pPr>
            <a:lvl2pPr marL="400050" indent="0">
              <a:buNone/>
              <a:defRPr/>
            </a:lvl2pPr>
            <a:lvl3pPr marL="585788" indent="0">
              <a:buNone/>
              <a:defRPr/>
            </a:lvl3pPr>
            <a:lvl4pPr marL="715963" indent="0">
              <a:buNone/>
              <a:defRPr/>
            </a:lvl4pPr>
            <a:lvl5pPr marL="889000" indent="0">
              <a:buNone/>
              <a:defRPr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  <a:endParaRPr lang="fr-FR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" y="0"/>
            <a:ext cx="12191998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4833257" y="4390316"/>
            <a:ext cx="6987882" cy="1440000"/>
          </a:xfrm>
          <a:solidFill>
            <a:srgbClr val="EC6823"/>
          </a:solidFill>
        </p:spPr>
        <p:txBody>
          <a:bodyPr anchor="ctr" anchorCtr="0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Insert </a:t>
            </a:r>
            <a:r>
              <a:rPr lang="fr-FR" dirty="0" err="1" smtClean="0"/>
              <a:t>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5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31D54B05-A244-47D2-BBE0-3C2564A32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slide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62FE9A0F-4489-4327-9485-803452DE1E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re 13"/>
          <p:cNvSpPr>
            <a:spLocks noGrp="1"/>
          </p:cNvSpPr>
          <p:nvPr>
            <p:ph type="title"/>
          </p:nvPr>
        </p:nvSpPr>
        <p:spPr>
          <a:xfrm>
            <a:off x="6075336" y="1933983"/>
            <a:ext cx="5278463" cy="1553136"/>
          </a:xfrm>
        </p:spPr>
        <p:txBody>
          <a:bodyPr anchor="b" anchorCtr="0"/>
          <a:lstStyle>
            <a:lvl1pPr algn="r"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075363" y="3657600"/>
            <a:ext cx="5278437" cy="1425575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519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58925" y="548640"/>
            <a:ext cx="4537075" cy="318052"/>
          </a:xfrm>
          <a:noFill/>
        </p:spPr>
        <p:txBody>
          <a:bodyPr vert="horz" lIns="0" tIns="0" rIns="0" bIns="0" rtlCol="0" anchor="t" anchorCtr="0">
            <a:noAutofit/>
          </a:bodyPr>
          <a:lstStyle>
            <a:lvl1pPr>
              <a:defRPr lang="fr-FR" sz="2400" cap="all" baseline="0" dirty="0">
                <a:solidFill>
                  <a:srgbClr val="EC682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fr-FR" dirty="0" err="1" smtClean="0"/>
              <a:t>Summary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ACB37E8D-B5DE-A040-95BF-155BB46C1038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5" name="Espace réservé du texte 6"/>
          <p:cNvSpPr>
            <a:spLocks noGrp="1"/>
          </p:cNvSpPr>
          <p:nvPr>
            <p:ph type="body" sz="quarter" idx="30" hasCustomPrompt="1"/>
          </p:nvPr>
        </p:nvSpPr>
        <p:spPr>
          <a:xfrm>
            <a:off x="1558925" y="1555500"/>
            <a:ext cx="9793288" cy="1080000"/>
          </a:xfrm>
          <a:blipFill>
            <a:blip r:embed="rId2"/>
            <a:stretch>
              <a:fillRect/>
            </a:stretch>
          </a:blipFill>
        </p:spPr>
        <p:txBody>
          <a:bodyPr tIns="180000" anchor="t" anchorCtr="0"/>
          <a:lstStyle>
            <a:lvl1pPr marL="180975" indent="0">
              <a:buFont typeface="Arial" charset="0"/>
              <a:buNone/>
              <a:tabLst/>
              <a:defRPr sz="2800" b="1">
                <a:solidFill>
                  <a:srgbClr val="EC682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975" indent="0">
              <a:buNone/>
              <a:tabLst/>
              <a:defRPr sz="2000"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3" name="Espace réservé du texte 6"/>
          <p:cNvSpPr>
            <a:spLocks noGrp="1"/>
          </p:cNvSpPr>
          <p:nvPr>
            <p:ph type="body" sz="quarter" idx="28"/>
          </p:nvPr>
        </p:nvSpPr>
        <p:spPr>
          <a:xfrm>
            <a:off x="1558925" y="2186174"/>
            <a:ext cx="9793288" cy="273300"/>
          </a:xfrm>
          <a:noFill/>
        </p:spPr>
        <p:txBody>
          <a:bodyPr anchor="ctr" anchorCtr="0"/>
          <a:lstStyle>
            <a:lvl1pPr marL="180975" indent="0">
              <a:buFont typeface="Arial" charset="0"/>
              <a:buNone/>
              <a:tabLst/>
              <a:defRPr sz="2000" b="0">
                <a:solidFill>
                  <a:srgbClr val="4A4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975" indent="0">
              <a:buNone/>
              <a:tabLst/>
              <a:defRPr sz="2000" b="0">
                <a:solidFill>
                  <a:srgbClr val="4A4B4C"/>
                </a:solidFill>
              </a:defRPr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6" name="Espace réservé du texte 6"/>
          <p:cNvSpPr>
            <a:spLocks noGrp="1"/>
          </p:cNvSpPr>
          <p:nvPr>
            <p:ph type="body" sz="quarter" idx="31"/>
          </p:nvPr>
        </p:nvSpPr>
        <p:spPr>
          <a:xfrm>
            <a:off x="1558925" y="2889000"/>
            <a:ext cx="9793288" cy="1080000"/>
          </a:xfrm>
          <a:blipFill>
            <a:blip r:embed="rId2"/>
            <a:stretch>
              <a:fillRect/>
            </a:stretch>
          </a:blipFill>
        </p:spPr>
        <p:txBody>
          <a:bodyPr tIns="180000" anchor="t" anchorCtr="0"/>
          <a:lstStyle>
            <a:lvl1pPr marL="180975" indent="0">
              <a:buFont typeface="Arial" charset="0"/>
              <a:buNone/>
              <a:tabLst/>
              <a:defRPr sz="2800" b="1">
                <a:solidFill>
                  <a:srgbClr val="EC682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975" indent="0">
              <a:buNone/>
              <a:tabLst/>
              <a:defRPr sz="2000"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8" name="Espace réservé du texte 6"/>
          <p:cNvSpPr>
            <a:spLocks noGrp="1"/>
          </p:cNvSpPr>
          <p:nvPr>
            <p:ph type="body" sz="quarter" idx="32"/>
          </p:nvPr>
        </p:nvSpPr>
        <p:spPr>
          <a:xfrm>
            <a:off x="1558925" y="3519674"/>
            <a:ext cx="9793288" cy="273300"/>
          </a:xfrm>
          <a:noFill/>
        </p:spPr>
        <p:txBody>
          <a:bodyPr anchor="ctr" anchorCtr="0"/>
          <a:lstStyle>
            <a:lvl1pPr marL="180975" indent="0">
              <a:buFont typeface="Arial" charset="0"/>
              <a:buNone/>
              <a:tabLst/>
              <a:defRPr sz="2000" b="0">
                <a:solidFill>
                  <a:srgbClr val="4A4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975" indent="0">
              <a:buNone/>
              <a:tabLst/>
              <a:defRPr sz="2000" b="0">
                <a:solidFill>
                  <a:srgbClr val="4A4B4C"/>
                </a:solidFill>
              </a:defRPr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9" name="Espace réservé du texte 6"/>
          <p:cNvSpPr>
            <a:spLocks noGrp="1"/>
          </p:cNvSpPr>
          <p:nvPr>
            <p:ph type="body" sz="quarter" idx="33"/>
          </p:nvPr>
        </p:nvSpPr>
        <p:spPr>
          <a:xfrm>
            <a:off x="1558925" y="4222500"/>
            <a:ext cx="9793288" cy="1080000"/>
          </a:xfrm>
          <a:blipFill>
            <a:blip r:embed="rId2"/>
            <a:stretch>
              <a:fillRect/>
            </a:stretch>
          </a:blipFill>
        </p:spPr>
        <p:txBody>
          <a:bodyPr tIns="180000" anchor="t" anchorCtr="0"/>
          <a:lstStyle>
            <a:lvl1pPr marL="180975" indent="0">
              <a:buFont typeface="Arial" charset="0"/>
              <a:buNone/>
              <a:tabLst/>
              <a:defRPr sz="2800" b="1">
                <a:solidFill>
                  <a:srgbClr val="EC682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975" indent="0">
              <a:buNone/>
              <a:tabLst/>
              <a:defRPr sz="2000"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34" name="Espace réservé du texte 6"/>
          <p:cNvSpPr>
            <a:spLocks noGrp="1"/>
          </p:cNvSpPr>
          <p:nvPr>
            <p:ph type="body" sz="quarter" idx="34"/>
          </p:nvPr>
        </p:nvSpPr>
        <p:spPr>
          <a:xfrm>
            <a:off x="1558925" y="4853174"/>
            <a:ext cx="9793288" cy="273300"/>
          </a:xfrm>
          <a:noFill/>
        </p:spPr>
        <p:txBody>
          <a:bodyPr anchor="ctr" anchorCtr="0"/>
          <a:lstStyle>
            <a:lvl1pPr marL="180975" indent="0">
              <a:buFont typeface="Arial" charset="0"/>
              <a:buNone/>
              <a:tabLst/>
              <a:defRPr sz="2000" b="0">
                <a:solidFill>
                  <a:srgbClr val="4A4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975" indent="0">
              <a:buNone/>
              <a:tabLst/>
              <a:defRPr sz="2000" b="0">
                <a:solidFill>
                  <a:srgbClr val="4A4B4C"/>
                </a:solidFill>
              </a:defRPr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277" userDrawn="1">
          <p15:clr>
            <a:srgbClr val="FBAE40"/>
          </p15:clr>
        </p15:guide>
        <p15:guide id="2" orient="horz" pos="150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  <p:sp>
        <p:nvSpPr>
          <p:cNvPr id="7" name="Espace réservé du texte 2"/>
          <p:cNvSpPr>
            <a:spLocks noGrp="1"/>
          </p:cNvSpPr>
          <p:nvPr>
            <p:ph idx="1"/>
          </p:nvPr>
        </p:nvSpPr>
        <p:spPr>
          <a:xfrm>
            <a:off x="1558924" y="1557338"/>
            <a:ext cx="9794875" cy="46434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 err="1" smtClean="0"/>
              <a:t>Cliquez</a:t>
            </a:r>
            <a:r>
              <a:rPr lang="en-US" noProof="0" dirty="0" smtClean="0"/>
              <a:t> pour modifier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065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Text No bullet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58925" y="1557338"/>
            <a:ext cx="4537076" cy="4535487"/>
          </a:xfrm>
        </p:spPr>
        <p:txBody>
          <a:bodyPr/>
          <a:lstStyle>
            <a:lvl1pPr marL="0" indent="0">
              <a:buFont typeface="Arial" charset="0"/>
              <a:buNone/>
              <a:defRPr sz="1800"/>
            </a:lvl1pPr>
            <a:lvl2pPr marL="400050" indent="0">
              <a:buNone/>
              <a:defRPr/>
            </a:lvl2pPr>
            <a:lvl3pPr marL="585788" indent="0">
              <a:buNone/>
              <a:defRPr/>
            </a:lvl3pPr>
            <a:lvl4pPr marL="715963" indent="0">
              <a:buNone/>
              <a:defRPr/>
            </a:lvl4pPr>
            <a:lvl5pPr marL="889000" indent="0">
              <a:buNone/>
              <a:defRPr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558924" y="1825625"/>
            <a:ext cx="4788000" cy="4267200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565799" y="1825625"/>
            <a:ext cx="4788000" cy="4267200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286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58220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1558923" y="1557338"/>
            <a:ext cx="3135721" cy="4535487"/>
          </a:xfrm>
        </p:spPr>
        <p:txBody>
          <a:bodyPr/>
          <a:lstStyle>
            <a:lvl1pPr marL="180975" indent="-169863">
              <a:buClr>
                <a:schemeClr val="bg1">
                  <a:lumMod val="85000"/>
                </a:schemeClr>
              </a:buClr>
              <a:buFont typeface=".AppleSystemUIFont" charset="-120"/>
              <a:buChar char="•"/>
              <a:tabLst/>
              <a:defRPr sz="1600" b="1"/>
            </a:lvl1pPr>
            <a:lvl2pPr marL="180975" indent="-169863">
              <a:buClr>
                <a:schemeClr val="bg1">
                  <a:lumMod val="85000"/>
                </a:schemeClr>
              </a:buClr>
              <a:buFont typeface=".AppleSystemUIFont" charset="-120"/>
              <a:buChar char="•"/>
              <a:tabLst/>
              <a:defRPr sz="1600"/>
            </a:lvl2pPr>
            <a:lvl3pPr marL="585788" indent="0">
              <a:buNone/>
              <a:defRPr sz="1400"/>
            </a:lvl3pPr>
            <a:lvl4pPr marL="715963" indent="0">
              <a:buNone/>
              <a:defRPr sz="1400"/>
            </a:lvl4pPr>
            <a:lvl5pPr marL="889000" indent="0">
              <a:buNone/>
              <a:defRPr sz="1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4887708" y="1557338"/>
            <a:ext cx="3135721" cy="4535487"/>
          </a:xfrm>
        </p:spPr>
        <p:txBody>
          <a:bodyPr/>
          <a:lstStyle>
            <a:lvl1pPr marL="180975" indent="-169863">
              <a:buClr>
                <a:schemeClr val="bg1">
                  <a:lumMod val="85000"/>
                </a:schemeClr>
              </a:buClr>
              <a:buFont typeface=".AppleSystemUIFont" charset="-120"/>
              <a:buChar char="•"/>
              <a:tabLst/>
              <a:defRPr sz="1600" b="1"/>
            </a:lvl1pPr>
            <a:lvl2pPr marL="180975" indent="-169863">
              <a:buClr>
                <a:schemeClr val="bg1">
                  <a:lumMod val="85000"/>
                </a:schemeClr>
              </a:buClr>
              <a:buFont typeface=".AppleSystemUIFont" charset="-120"/>
              <a:buChar char="•"/>
              <a:tabLst/>
              <a:defRPr sz="1600"/>
            </a:lvl2pPr>
            <a:lvl3pPr marL="585788" indent="0">
              <a:buNone/>
              <a:defRPr sz="1400"/>
            </a:lvl3pPr>
            <a:lvl4pPr marL="715963" indent="0">
              <a:buNone/>
              <a:defRPr sz="1400"/>
            </a:lvl4pPr>
            <a:lvl5pPr marL="889000" indent="0">
              <a:buNone/>
              <a:defRPr sz="1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9" name="Espace réservé du texte 6"/>
          <p:cNvSpPr>
            <a:spLocks noGrp="1"/>
          </p:cNvSpPr>
          <p:nvPr>
            <p:ph type="body" sz="quarter" idx="15"/>
          </p:nvPr>
        </p:nvSpPr>
        <p:spPr>
          <a:xfrm>
            <a:off x="8216492" y="1557338"/>
            <a:ext cx="3135721" cy="4535487"/>
          </a:xfrm>
        </p:spPr>
        <p:txBody>
          <a:bodyPr/>
          <a:lstStyle>
            <a:lvl1pPr marL="180975" indent="-169863">
              <a:buClr>
                <a:schemeClr val="bg1">
                  <a:lumMod val="85000"/>
                </a:schemeClr>
              </a:buClr>
              <a:buFont typeface=".AppleSystemUIFont" charset="-120"/>
              <a:buChar char="•"/>
              <a:tabLst/>
              <a:defRPr sz="1600" b="1"/>
            </a:lvl1pPr>
            <a:lvl2pPr marL="180975" indent="-169863">
              <a:buClr>
                <a:schemeClr val="bg1">
                  <a:lumMod val="85000"/>
                </a:schemeClr>
              </a:buClr>
              <a:buFont typeface=".AppleSystemUIFont" charset="-120"/>
              <a:buChar char="•"/>
              <a:tabLst/>
              <a:defRPr sz="1600"/>
            </a:lvl2pPr>
            <a:lvl3pPr marL="585788" indent="0">
              <a:buNone/>
              <a:defRPr sz="1400"/>
            </a:lvl3pPr>
            <a:lvl4pPr marL="715963" indent="0">
              <a:buNone/>
              <a:defRPr sz="1400"/>
            </a:lvl4pPr>
            <a:lvl5pPr marL="889000" indent="0">
              <a:buNone/>
              <a:defRPr sz="1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C682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58924" y="1557338"/>
            <a:ext cx="9793289" cy="1871662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  <a:lvl2pPr marL="400050" indent="0">
              <a:buNone/>
              <a:defRPr/>
            </a:lvl2pPr>
            <a:lvl3pPr marL="585788" indent="0">
              <a:buNone/>
              <a:defRPr/>
            </a:lvl3pPr>
            <a:lvl4pPr marL="715963" indent="0">
              <a:buNone/>
              <a:defRPr/>
            </a:lvl4pPr>
            <a:lvl5pPr marL="889000" indent="0">
              <a:buNone/>
              <a:defRPr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6674" y="6200775"/>
            <a:ext cx="695325" cy="311150"/>
          </a:xfrm>
          <a:prstGeom prst="rect">
            <a:avLst/>
          </a:prstGeom>
        </p:spPr>
        <p:txBody>
          <a:bodyPr/>
          <a:lstStyle/>
          <a:p>
            <a:fld id="{ACB37E8D-B5DE-A040-95BF-155BB46C1038}" type="slidenum">
              <a:rPr lang="fr-FR" smtClean="0"/>
              <a:t>‹#›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1558924" y="3690937"/>
            <a:ext cx="2068687" cy="2401888"/>
          </a:xfrm>
        </p:spPr>
        <p:txBody>
          <a:bodyPr/>
          <a:lstStyle>
            <a:lvl1pPr marL="0" indent="0">
              <a:buFont typeface="Arial" charset="0"/>
              <a:buNone/>
              <a:defRPr sz="1600"/>
            </a:lvl1pPr>
            <a:lvl2pPr marL="11113" indent="0">
              <a:buNone/>
              <a:tabLst/>
              <a:defRPr sz="1200"/>
            </a:lvl2pPr>
            <a:lvl3pPr marL="585788" indent="0">
              <a:buNone/>
              <a:defRPr sz="1400"/>
            </a:lvl3pPr>
            <a:lvl4pPr marL="715963" indent="0">
              <a:buNone/>
              <a:defRPr sz="1400"/>
            </a:lvl4pPr>
            <a:lvl5pPr marL="889000" indent="0">
              <a:buNone/>
              <a:defRPr sz="1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4133791" y="3690937"/>
            <a:ext cx="2068687" cy="2401888"/>
          </a:xfrm>
        </p:spPr>
        <p:txBody>
          <a:bodyPr/>
          <a:lstStyle>
            <a:lvl1pPr marL="0" indent="0">
              <a:buFont typeface="Arial" charset="0"/>
              <a:buNone/>
              <a:defRPr sz="1600"/>
            </a:lvl1pPr>
            <a:lvl2pPr marL="11113" indent="0">
              <a:buNone/>
              <a:tabLst/>
              <a:defRPr sz="1200"/>
            </a:lvl2pPr>
            <a:lvl3pPr marL="585788" indent="0">
              <a:buNone/>
              <a:defRPr sz="1400"/>
            </a:lvl3pPr>
            <a:lvl4pPr marL="715963" indent="0">
              <a:buNone/>
              <a:defRPr sz="1400"/>
            </a:lvl4pPr>
            <a:lvl5pPr marL="889000" indent="0">
              <a:buNone/>
              <a:defRPr sz="1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9" name="Espace réservé du texte 6"/>
          <p:cNvSpPr>
            <a:spLocks noGrp="1"/>
          </p:cNvSpPr>
          <p:nvPr>
            <p:ph type="body" sz="quarter" idx="15"/>
          </p:nvPr>
        </p:nvSpPr>
        <p:spPr>
          <a:xfrm>
            <a:off x="6708658" y="3690937"/>
            <a:ext cx="2068687" cy="2401888"/>
          </a:xfrm>
        </p:spPr>
        <p:txBody>
          <a:bodyPr/>
          <a:lstStyle>
            <a:lvl1pPr marL="0" indent="0">
              <a:buFont typeface="Arial" charset="0"/>
              <a:buNone/>
              <a:defRPr sz="1600"/>
            </a:lvl1pPr>
            <a:lvl2pPr marL="11113" indent="0">
              <a:buNone/>
              <a:tabLst/>
              <a:defRPr sz="1200"/>
            </a:lvl2pPr>
            <a:lvl3pPr marL="585788" indent="0">
              <a:buNone/>
              <a:defRPr sz="1400"/>
            </a:lvl3pPr>
            <a:lvl4pPr marL="715963" indent="0">
              <a:buNone/>
              <a:defRPr sz="1400"/>
            </a:lvl4pPr>
            <a:lvl5pPr marL="889000" indent="0">
              <a:buNone/>
              <a:defRPr sz="1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10" name="Espace réservé du texte 6"/>
          <p:cNvSpPr>
            <a:spLocks noGrp="1"/>
          </p:cNvSpPr>
          <p:nvPr>
            <p:ph type="body" sz="quarter" idx="16"/>
          </p:nvPr>
        </p:nvSpPr>
        <p:spPr>
          <a:xfrm>
            <a:off x="9283526" y="3690937"/>
            <a:ext cx="2068687" cy="2401888"/>
          </a:xfrm>
        </p:spPr>
        <p:txBody>
          <a:bodyPr/>
          <a:lstStyle>
            <a:lvl1pPr marL="0" indent="0">
              <a:buFont typeface="Arial" charset="0"/>
              <a:buNone/>
              <a:defRPr sz="1600"/>
            </a:lvl1pPr>
            <a:lvl2pPr marL="11113" indent="0">
              <a:buNone/>
              <a:tabLst/>
              <a:defRPr sz="1200"/>
            </a:lvl2pPr>
            <a:lvl3pPr marL="585788" indent="0">
              <a:buNone/>
              <a:defRPr sz="1400"/>
            </a:lvl3pPr>
            <a:lvl4pPr marL="715963" indent="0">
              <a:buNone/>
              <a:defRPr sz="1400"/>
            </a:lvl4pPr>
            <a:lvl5pPr marL="889000" indent="0">
              <a:buNone/>
              <a:defRPr sz="14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jpg"/><Relationship Id="rId24" Type="http://schemas.openxmlformats.org/officeDocument/2006/relationships/image" Target="../media/image2.png"/><Relationship Id="rId25" Type="http://schemas.openxmlformats.org/officeDocument/2006/relationships/image" Target="../media/image3.png"/><Relationship Id="rId26" Type="http://schemas.openxmlformats.org/officeDocument/2006/relationships/image" Target="../media/image4.png"/><Relationship Id="rId27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51F91413-6039-49A4-BD53-91CFF884ADF7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558924" y="435430"/>
            <a:ext cx="9794875" cy="9369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err="1" smtClean="0"/>
              <a:t>Cliquez</a:t>
            </a:r>
            <a:r>
              <a:rPr lang="en-US" noProof="0" dirty="0" smtClean="0"/>
              <a:t> et </a:t>
            </a:r>
            <a:r>
              <a:rPr lang="en-US" noProof="0" dirty="0" err="1" smtClean="0"/>
              <a:t>modifiez</a:t>
            </a:r>
            <a:r>
              <a:rPr lang="en-US" noProof="0" dirty="0" smtClean="0"/>
              <a:t> le </a:t>
            </a:r>
            <a:r>
              <a:rPr lang="en-US" noProof="0" dirty="0" err="1" smtClean="0"/>
              <a:t>titre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58924" y="1557338"/>
            <a:ext cx="9794875" cy="46434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 err="1" smtClean="0"/>
              <a:t>Cliquez</a:t>
            </a:r>
            <a:r>
              <a:rPr lang="en-US" noProof="0" dirty="0" smtClean="0"/>
              <a:t> pour modifier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4"/>
          </p:nvPr>
        </p:nvSpPr>
        <p:spPr>
          <a:xfrm>
            <a:off x="11496675" y="6200776"/>
            <a:ext cx="695325" cy="309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00" b="1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7D94876B-6A4B-B04D-B918-0B92F219AA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90"/>
          <a:stretch/>
        </p:blipFill>
        <p:spPr>
          <a:xfrm>
            <a:off x="9656458" y="6082102"/>
            <a:ext cx="1709846" cy="41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11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5" r:id="rId2"/>
    <p:sldLayoutId id="2147483649" r:id="rId3"/>
    <p:sldLayoutId id="2147483660" r:id="rId4"/>
    <p:sldLayoutId id="2147483650" r:id="rId5"/>
    <p:sldLayoutId id="2147483667" r:id="rId6"/>
    <p:sldLayoutId id="2147483652" r:id="rId7"/>
    <p:sldLayoutId id="2147483668" r:id="rId8"/>
    <p:sldLayoutId id="2147483661" r:id="rId9"/>
    <p:sldLayoutId id="2147483662" r:id="rId10"/>
    <p:sldLayoutId id="2147483670" r:id="rId11"/>
    <p:sldLayoutId id="2147483671" r:id="rId12"/>
    <p:sldLayoutId id="2147483672" r:id="rId13"/>
    <p:sldLayoutId id="2147483669" r:id="rId14"/>
    <p:sldLayoutId id="2147483663" r:id="rId15"/>
    <p:sldLayoutId id="2147483654" r:id="rId16"/>
    <p:sldLayoutId id="2147483651" r:id="rId17"/>
    <p:sldLayoutId id="2147483665" r:id="rId18"/>
    <p:sldLayoutId id="2147483666" r:id="rId19"/>
    <p:sldLayoutId id="2147483657" r:id="rId20"/>
    <p:sldLayoutId id="2147483664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EC6823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57188" indent="-357188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25"/>
        </a:buBlip>
        <a:tabLst/>
        <a:defRPr sz="1800" kern="1200">
          <a:solidFill>
            <a:srgbClr val="4A4B4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6"/>
        </a:buBlip>
        <a:tabLst/>
        <a:defRPr sz="1600" kern="1200">
          <a:solidFill>
            <a:srgbClr val="4A4B4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71538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tabLst/>
        <a:defRPr sz="1400" kern="1200">
          <a:solidFill>
            <a:srgbClr val="4A4B4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6138" indent="-130175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tabLst/>
        <a:defRPr sz="1200" kern="1200">
          <a:solidFill>
            <a:srgbClr val="4A4B4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30288" indent="-141288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tabLst/>
        <a:defRPr sz="1200" kern="1200">
          <a:solidFill>
            <a:srgbClr val="4A4B4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orient="horz" pos="3906" userDrawn="1">
          <p15:clr>
            <a:srgbClr val="F26B43"/>
          </p15:clr>
        </p15:guide>
        <p15:guide id="3" orient="horz" pos="4047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7242" userDrawn="1">
          <p15:clr>
            <a:srgbClr val="F26B43"/>
          </p15:clr>
        </p15:guide>
        <p15:guide id="6" pos="982" userDrawn="1">
          <p15:clr>
            <a:srgbClr val="F26B43"/>
          </p15:clr>
        </p15:guide>
        <p15:guide id="7" orient="horz" pos="4030" userDrawn="1">
          <p15:clr>
            <a:srgbClr val="F26B43"/>
          </p15:clr>
        </p15:guide>
        <p15:guide id="8" orient="horz" pos="504" userDrawn="1">
          <p15:clr>
            <a:srgbClr val="F26B43"/>
          </p15:clr>
        </p15:guide>
        <p15:guide id="9" pos="7151" userDrawn="1">
          <p15:clr>
            <a:srgbClr val="F26B43"/>
          </p15:clr>
        </p15:guide>
        <p15:guide id="10" orient="horz" pos="981" userDrawn="1">
          <p15:clr>
            <a:srgbClr val="F26B43"/>
          </p15:clr>
        </p15:guide>
        <p15:guide id="11" orient="horz" pos="38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2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Relationship Id="rId3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Relationship Id="rId3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Relationship Id="rId3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package" Target="../embeddings/Microsoft_Word_Document2.docx"/><Relationship Id="rId5" Type="http://schemas.openxmlformats.org/officeDocument/2006/relationships/image" Target="../media/image3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96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7" b="16406"/>
          <a:stretch/>
        </p:blipFill>
        <p:spPr>
          <a:xfrm>
            <a:off x="6106602" y="0"/>
            <a:ext cx="6085398" cy="57328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STEP 1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10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Detect</a:t>
            </a:r>
            <a:r>
              <a:rPr lang="fr-FR" dirty="0" smtClean="0"/>
              <a:t> browser support</a:t>
            </a:r>
            <a:endParaRPr lang="fr-FR" dirty="0"/>
          </a:p>
        </p:txBody>
      </p:sp>
      <p:graphicFrame>
        <p:nvGraphicFramePr>
          <p:cNvPr id="10" name="Content Placeholder 9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0787410"/>
              </p:ext>
            </p:extLst>
          </p:nvPr>
        </p:nvGraphicFramePr>
        <p:xfrm>
          <a:off x="913466" y="2290296"/>
          <a:ext cx="6197807" cy="2227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ocument" r:id="rId4" imgW="9144000" imgH="3289300" progId="Word.Document.12">
                  <p:embed/>
                </p:oleObj>
              </mc:Choice>
              <mc:Fallback>
                <p:oleObj name="Document" r:id="rId4" imgW="9144000" imgH="3289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3466" y="2290296"/>
                        <a:ext cx="6197807" cy="22279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140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7" b="16406"/>
          <a:stretch/>
        </p:blipFill>
        <p:spPr>
          <a:xfrm>
            <a:off x="6106602" y="0"/>
            <a:ext cx="6085398" cy="57328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STEP 2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11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Register</a:t>
            </a:r>
            <a:r>
              <a:rPr lang="fr-FR" dirty="0" smtClean="0"/>
              <a:t> a service </a:t>
            </a:r>
            <a:r>
              <a:rPr lang="fr-FR" dirty="0" err="1" smtClean="0"/>
              <a:t>worker</a:t>
            </a:r>
            <a:endParaRPr lang="fr-F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2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7" b="16406"/>
          <a:stretch/>
        </p:blipFill>
        <p:spPr>
          <a:xfrm>
            <a:off x="6106602" y="0"/>
            <a:ext cx="6085398" cy="57328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STEP 3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12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Request</a:t>
            </a:r>
            <a:r>
              <a:rPr lang="fr-FR" dirty="0" smtClean="0"/>
              <a:t> permission</a:t>
            </a:r>
            <a:endParaRPr lang="fr-F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12" y="2659856"/>
            <a:ext cx="4495800" cy="1625600"/>
          </a:xfrm>
        </p:spPr>
      </p:pic>
    </p:spTree>
    <p:extLst>
      <p:ext uri="{BB962C8B-B14F-4D97-AF65-F5344CB8AC3E}">
        <p14:creationId xmlns:p14="http://schemas.microsoft.com/office/powerpoint/2010/main" val="79142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7" b="16406"/>
          <a:stretch/>
        </p:blipFill>
        <p:spPr>
          <a:xfrm>
            <a:off x="6106602" y="0"/>
            <a:ext cx="6085398" cy="57328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STEP 4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13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Subscribe</a:t>
            </a:r>
            <a:r>
              <a:rPr lang="fr-FR" dirty="0" smtClean="0"/>
              <a:t> user </a:t>
            </a:r>
            <a:r>
              <a:rPr lang="fr-FR" dirty="0" err="1" smtClean="0"/>
              <a:t>with</a:t>
            </a:r>
            <a:r>
              <a:rPr lang="fr-FR" dirty="0" smtClean="0"/>
              <a:t> Push Service</a:t>
            </a:r>
            <a:endParaRPr lang="fr-F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14" y="2449126"/>
            <a:ext cx="6968011" cy="2257345"/>
          </a:xfrm>
        </p:spPr>
      </p:pic>
    </p:spTree>
    <p:extLst>
      <p:ext uri="{BB962C8B-B14F-4D97-AF65-F5344CB8AC3E}">
        <p14:creationId xmlns:p14="http://schemas.microsoft.com/office/powerpoint/2010/main" val="38249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7" b="16406"/>
          <a:stretch/>
        </p:blipFill>
        <p:spPr>
          <a:xfrm>
            <a:off x="6106602" y="0"/>
            <a:ext cx="6085398" cy="57328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STEP 5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14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Send</a:t>
            </a:r>
            <a:r>
              <a:rPr lang="fr-FR" dirty="0" smtClean="0"/>
              <a:t> message to Push Service</a:t>
            </a:r>
            <a:endParaRPr lang="fr-F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28" y="2078216"/>
            <a:ext cx="7034548" cy="3273714"/>
          </a:xfrm>
        </p:spPr>
      </p:pic>
    </p:spTree>
    <p:extLst>
      <p:ext uri="{BB962C8B-B14F-4D97-AF65-F5344CB8AC3E}">
        <p14:creationId xmlns:p14="http://schemas.microsoft.com/office/powerpoint/2010/main" val="200127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7" b="16406"/>
          <a:stretch/>
        </p:blipFill>
        <p:spPr>
          <a:xfrm>
            <a:off x="6106602" y="0"/>
            <a:ext cx="6085398" cy="57328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STEP 6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15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Handle</a:t>
            </a:r>
            <a:r>
              <a:rPr lang="fr-FR" dirty="0" smtClean="0"/>
              <a:t> Push </a:t>
            </a:r>
            <a:r>
              <a:rPr lang="fr-FR" dirty="0" err="1" smtClean="0"/>
              <a:t>event</a:t>
            </a:r>
            <a:endParaRPr lang="fr-FR" dirty="0"/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78047"/>
              </p:ext>
            </p:extLst>
          </p:nvPr>
        </p:nvGraphicFramePr>
        <p:xfrm>
          <a:off x="397376" y="2840131"/>
          <a:ext cx="7038848" cy="1103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Document" r:id="rId4" imgW="9144000" imgH="1435100" progId="Word.Document.12">
                  <p:embed/>
                </p:oleObj>
              </mc:Choice>
              <mc:Fallback>
                <p:oleObj name="Document" r:id="rId4" imgW="9144000" imgH="1435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376" y="2840131"/>
                        <a:ext cx="7038848" cy="11037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672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86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886200" y="1933983"/>
            <a:ext cx="7467600" cy="1553136"/>
          </a:xfrm>
        </p:spPr>
        <p:txBody>
          <a:bodyPr/>
          <a:lstStyle/>
          <a:p>
            <a:r>
              <a:rPr lang="en-US" dirty="0" smtClean="0"/>
              <a:t>Web </a:t>
            </a:r>
            <a:r>
              <a:rPr lang="en-US" smtClean="0"/>
              <a:t>Push Notification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63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/>
              <a:t>What &amp; Why?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How it works?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15"/>
          <p:cNvSpPr txBox="1">
            <a:spLocks/>
          </p:cNvSpPr>
          <p:nvPr/>
        </p:nvSpPr>
        <p:spPr>
          <a:xfrm>
            <a:off x="1558925" y="5556000"/>
            <a:ext cx="9793288" cy="1080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lIns="0" tIns="180000" rIns="0" bIns="0" rtlCol="0" anchor="t" anchorCtr="0">
            <a:noAutofit/>
          </a:bodyPr>
          <a:lstStyle>
            <a:lvl1pPr marL="180975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tabLst/>
              <a:defRPr sz="2800" b="1" kern="1200">
                <a:solidFill>
                  <a:srgbClr val="EC682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9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2000" kern="1200">
                <a:solidFill>
                  <a:srgbClr val="4A4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71538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tabLst/>
              <a:defRPr sz="1400" kern="1200">
                <a:solidFill>
                  <a:srgbClr val="4A4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6138" indent="-1301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200" kern="1200">
                <a:solidFill>
                  <a:srgbClr val="4A4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30288" indent="-1412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200" kern="1200">
                <a:solidFill>
                  <a:srgbClr val="4A4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Let’s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8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&amp; </a:t>
            </a:r>
            <a:r>
              <a:rPr lang="fr-FR" dirty="0" err="1" smtClean="0"/>
              <a:t>Why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4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1252044"/>
            <a:ext cx="10058400" cy="48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7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Under the </a:t>
            </a:r>
            <a:r>
              <a:rPr lang="fr-FR" dirty="0" err="1" smtClean="0"/>
              <a:t>hood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1558924" y="1557338"/>
            <a:ext cx="9794875" cy="4535487"/>
          </a:xfrm>
        </p:spPr>
        <p:txBody>
          <a:bodyPr/>
          <a:lstStyle/>
          <a:p>
            <a:r>
              <a:rPr lang="fr-FR" sz="3600" dirty="0" smtClean="0"/>
              <a:t>Service </a:t>
            </a:r>
            <a:r>
              <a:rPr lang="fr-FR" sz="3600" dirty="0" err="1" smtClean="0"/>
              <a:t>worker</a:t>
            </a:r>
            <a:endParaRPr lang="fr-FR" sz="3600" dirty="0" smtClean="0"/>
          </a:p>
          <a:p>
            <a:r>
              <a:rPr lang="fr-FR" sz="3600" dirty="0" smtClean="0"/>
              <a:t>Push Service</a:t>
            </a:r>
          </a:p>
          <a:p>
            <a:pPr lvl="1"/>
            <a:r>
              <a:rPr lang="fr-FR" sz="3400" dirty="0" smtClean="0"/>
              <a:t>Chrome: </a:t>
            </a:r>
            <a:r>
              <a:rPr lang="fr-FR" sz="3400" dirty="0" err="1" smtClean="0"/>
              <a:t>Firebase</a:t>
            </a:r>
            <a:r>
              <a:rPr lang="fr-FR" sz="3400" dirty="0" smtClean="0"/>
              <a:t> Cloud Message (FCM)</a:t>
            </a:r>
          </a:p>
          <a:p>
            <a:pPr lvl="1"/>
            <a:r>
              <a:rPr lang="fr-FR" sz="3400" dirty="0" smtClean="0"/>
              <a:t>Firefox: Mozilla Cloud Service (MCS)</a:t>
            </a:r>
          </a:p>
          <a:p>
            <a:pPr lvl="1"/>
            <a:r>
              <a:rPr lang="fr-FR" sz="3400" dirty="0" err="1" smtClean="0"/>
              <a:t>Edge</a:t>
            </a:r>
            <a:r>
              <a:rPr lang="fr-FR" sz="3400" dirty="0"/>
              <a:t>: </a:t>
            </a:r>
            <a:r>
              <a:rPr lang="fr-FR" sz="3400" dirty="0" smtClean="0"/>
              <a:t>Windows </a:t>
            </a:r>
            <a:r>
              <a:rPr lang="fr-FR" sz="3400" dirty="0"/>
              <a:t>Push Notification </a:t>
            </a:r>
            <a:r>
              <a:rPr lang="fr-FR" sz="3400" dirty="0" smtClean="0"/>
              <a:t>Service (WNS)</a:t>
            </a:r>
          </a:p>
          <a:p>
            <a:r>
              <a:rPr lang="fr-FR" sz="3600" dirty="0" smtClean="0"/>
              <a:t>Web Push Protocol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46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7" b="16406"/>
          <a:stretch/>
        </p:blipFill>
        <p:spPr>
          <a:xfrm>
            <a:off x="6106602" y="0"/>
            <a:ext cx="6085398" cy="57328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IT WORKS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6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Get</a:t>
            </a:r>
            <a:r>
              <a:rPr lang="fr-FR" dirty="0" smtClean="0"/>
              <a:t> </a:t>
            </a:r>
            <a:r>
              <a:rPr lang="fr-FR" dirty="0" err="1" smtClean="0"/>
              <a:t>Subscription</a:t>
            </a:r>
            <a:endParaRPr lang="fr-FR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9" y="2539740"/>
            <a:ext cx="6750423" cy="1905812"/>
          </a:xfrm>
        </p:spPr>
      </p:pic>
    </p:spTree>
    <p:extLst>
      <p:ext uri="{BB962C8B-B14F-4D97-AF65-F5344CB8AC3E}">
        <p14:creationId xmlns:p14="http://schemas.microsoft.com/office/powerpoint/2010/main" val="21786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7" b="16406"/>
          <a:stretch/>
        </p:blipFill>
        <p:spPr>
          <a:xfrm>
            <a:off x="6106602" y="0"/>
            <a:ext cx="6085398" cy="57328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IT WORKS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7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Send</a:t>
            </a:r>
            <a:r>
              <a:rPr lang="fr-FR" dirty="0" smtClean="0"/>
              <a:t> Push message</a:t>
            </a:r>
            <a:endParaRPr lang="fr-F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7" y="2514600"/>
            <a:ext cx="6530209" cy="1936376"/>
          </a:xfrm>
        </p:spPr>
      </p:pic>
    </p:spTree>
    <p:extLst>
      <p:ext uri="{BB962C8B-B14F-4D97-AF65-F5344CB8AC3E}">
        <p14:creationId xmlns:p14="http://schemas.microsoft.com/office/powerpoint/2010/main" val="156911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9095ADBF-4A06-4EB8-9359-D776C3A00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7" b="16406"/>
          <a:stretch/>
        </p:blipFill>
        <p:spPr>
          <a:xfrm>
            <a:off x="6106602" y="0"/>
            <a:ext cx="6085398" cy="57328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IT WORKS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7E8D-B5DE-A040-95BF-155BB46C1038}" type="slidenum">
              <a:rPr lang="fr-FR" smtClean="0"/>
              <a:t>8</a:t>
            </a:fld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Push </a:t>
            </a:r>
            <a:r>
              <a:rPr lang="fr-FR" dirty="0" err="1" smtClean="0"/>
              <a:t>event</a:t>
            </a:r>
            <a:r>
              <a:rPr lang="fr-FR" dirty="0" smtClean="0"/>
              <a:t> to </a:t>
            </a:r>
            <a:r>
              <a:rPr lang="fr-FR" dirty="0" err="1" smtClean="0"/>
              <a:t>users</a:t>
            </a:r>
            <a:endParaRPr lang="fr-F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9" y="2555442"/>
            <a:ext cx="6401734" cy="1953206"/>
          </a:xfrm>
        </p:spPr>
      </p:pic>
    </p:spTree>
    <p:extLst>
      <p:ext uri="{BB962C8B-B14F-4D97-AF65-F5344CB8AC3E}">
        <p14:creationId xmlns:p14="http://schemas.microsoft.com/office/powerpoint/2010/main" val="191357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 b="7858"/>
          <a:stretch>
            <a:fillRect/>
          </a:stretch>
        </p:blipFill>
        <p:spPr/>
      </p:pic>
      <p:sp>
        <p:nvSpPr>
          <p:cNvPr id="7" name="Titre 2"/>
          <p:cNvSpPr txBox="1">
            <a:spLocks/>
          </p:cNvSpPr>
          <p:nvPr/>
        </p:nvSpPr>
        <p:spPr>
          <a:xfrm>
            <a:off x="4833257" y="4390316"/>
            <a:ext cx="6987882" cy="1440000"/>
          </a:xfrm>
          <a:prstGeom prst="rect">
            <a:avLst/>
          </a:prstGeom>
          <a:solidFill>
            <a:srgbClr val="EF6722"/>
          </a:solidFill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b="1" dirty="0" err="1" smtClean="0"/>
              <a:t>Let’s</a:t>
            </a:r>
            <a:r>
              <a:rPr lang="fr-FR" b="1" dirty="0" smtClean="0"/>
              <a:t>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146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maris Consulting Them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5822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F5822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</TotalTime>
  <Words>122</Words>
  <Application>Microsoft Macintosh PowerPoint</Application>
  <PresentationFormat>Widescreen</PresentationFormat>
  <Paragraphs>45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.AppleSystemUIFont</vt:lpstr>
      <vt:lpstr>Calibri</vt:lpstr>
      <vt:lpstr>Open Sans</vt:lpstr>
      <vt:lpstr>Arial</vt:lpstr>
      <vt:lpstr>Amaris Consulting Theme</vt:lpstr>
      <vt:lpstr>Microsoft Word Document</vt:lpstr>
      <vt:lpstr>PowerPoint Presentation</vt:lpstr>
      <vt:lpstr>Web Push Notification</vt:lpstr>
      <vt:lpstr>Outline</vt:lpstr>
      <vt:lpstr>What &amp; Why?</vt:lpstr>
      <vt:lpstr>Under the hood</vt:lpstr>
      <vt:lpstr>HOW IT WORKS</vt:lpstr>
      <vt:lpstr>HOW IT WORKS</vt:lpstr>
      <vt:lpstr>HOW IT WORKS</vt:lpstr>
      <vt:lpstr>PowerPoint Presentation</vt:lpstr>
      <vt:lpstr>STEP 1</vt:lpstr>
      <vt:lpstr>STEP 2</vt:lpstr>
      <vt:lpstr>STEP 3</vt:lpstr>
      <vt:lpstr>STEP 4</vt:lpstr>
      <vt:lpstr>STEP 5</vt:lpstr>
      <vt:lpstr>STEP 6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Amaris Consulting</dc:title>
  <dc:subject/>
  <dc:creator>Pixikult</dc:creator>
  <cp:keywords/>
  <dc:description/>
  <cp:lastModifiedBy>khanh vu</cp:lastModifiedBy>
  <cp:revision>179</cp:revision>
  <dcterms:created xsi:type="dcterms:W3CDTF">2018-05-02T18:38:48Z</dcterms:created>
  <dcterms:modified xsi:type="dcterms:W3CDTF">2018-07-06T01:30:58Z</dcterms:modified>
  <cp:category/>
</cp:coreProperties>
</file>